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9" r:id="rId5"/>
    <p:sldId id="282" r:id="rId6"/>
    <p:sldId id="284" r:id="rId7"/>
    <p:sldId id="285" r:id="rId8"/>
    <p:sldId id="286" r:id="rId9"/>
    <p:sldId id="287" r:id="rId10"/>
    <p:sldId id="280" r:id="rId11"/>
    <p:sldId id="288" r:id="rId12"/>
    <p:sldId id="281" r:id="rId13"/>
    <p:sldId id="264" r:id="rId14"/>
    <p:sldId id="266" r:id="rId15"/>
    <p:sldId id="267" r:id="rId16"/>
    <p:sldId id="26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1F5EA-4011-4E6B-B0D7-55ED67EED1F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B55F1C-2D6F-4EC3-BE8A-621829FDEBC6}">
      <dgm:prSet/>
      <dgm:spPr/>
      <dgm:t>
        <a:bodyPr/>
        <a:lstStyle/>
        <a:p>
          <a:r>
            <a:rPr lang="en-US"/>
            <a:t>Pada  sebuah proposal penelitian kita perlu menemukan teori  yang sesuai dan tepat dengan riset kita. </a:t>
          </a:r>
        </a:p>
      </dgm:t>
    </dgm:pt>
    <dgm:pt modelId="{7678B679-ECA9-4446-A92A-C569FE99BB30}" type="parTrans" cxnId="{C2AD6D71-9FFC-4456-9226-3C59EE9AFCB3}">
      <dgm:prSet/>
      <dgm:spPr/>
      <dgm:t>
        <a:bodyPr/>
        <a:lstStyle/>
        <a:p>
          <a:endParaRPr lang="en-US"/>
        </a:p>
      </dgm:t>
    </dgm:pt>
    <dgm:pt modelId="{D3F16F22-CC2A-40BC-A2C8-559C370688A7}" type="sibTrans" cxnId="{C2AD6D71-9FFC-4456-9226-3C59EE9AFCB3}">
      <dgm:prSet/>
      <dgm:spPr/>
      <dgm:t>
        <a:bodyPr/>
        <a:lstStyle/>
        <a:p>
          <a:endParaRPr lang="en-US"/>
        </a:p>
      </dgm:t>
    </dgm:pt>
    <dgm:pt modelId="{43069FD4-DEA5-4B80-A96D-B092DAA25F79}">
      <dgm:prSet/>
      <dgm:spPr/>
      <dgm:t>
        <a:bodyPr/>
        <a:lstStyle/>
        <a:p>
          <a:r>
            <a:rPr lang="en-US"/>
            <a:t>Teori diibaratkan sebagai pisau dalam suatu penelitian. Artinya ketika sebagai pisau, anda akan menemui banyak jenis pisau di lapanga</a:t>
          </a:r>
        </a:p>
      </dgm:t>
    </dgm:pt>
    <dgm:pt modelId="{D9C11420-4BA2-409F-A47D-B95355427689}" type="parTrans" cxnId="{DD28C1CA-5FB8-4071-B7C8-FDB67A692AEA}">
      <dgm:prSet/>
      <dgm:spPr/>
      <dgm:t>
        <a:bodyPr/>
        <a:lstStyle/>
        <a:p>
          <a:endParaRPr lang="en-US"/>
        </a:p>
      </dgm:t>
    </dgm:pt>
    <dgm:pt modelId="{5D9B3002-4443-4B24-9F0D-6EB5EAE1AEAC}" type="sibTrans" cxnId="{DD28C1CA-5FB8-4071-B7C8-FDB67A692AEA}">
      <dgm:prSet/>
      <dgm:spPr/>
      <dgm:t>
        <a:bodyPr/>
        <a:lstStyle/>
        <a:p>
          <a:endParaRPr lang="en-US"/>
        </a:p>
      </dgm:t>
    </dgm:pt>
    <dgm:pt modelId="{BF62FEEC-87E0-4010-80A4-9EA141940818}">
      <dgm:prSet/>
      <dgm:spPr/>
      <dgm:t>
        <a:bodyPr/>
        <a:lstStyle/>
        <a:p>
          <a:r>
            <a:rPr lang="en-US"/>
            <a:t>Teori  merupakan  suatu  definisi  operasional,  di  dalamnya  mengandung  unsur- unsur pembentuk, relasi hubungan akan sesuatu hal</a:t>
          </a:r>
        </a:p>
      </dgm:t>
    </dgm:pt>
    <dgm:pt modelId="{496B2D2A-3AC2-4A58-9383-BA93B7CDEF08}" type="parTrans" cxnId="{EE8FA321-0158-43C4-84D6-0328675107C4}">
      <dgm:prSet/>
      <dgm:spPr/>
      <dgm:t>
        <a:bodyPr/>
        <a:lstStyle/>
        <a:p>
          <a:endParaRPr lang="en-US"/>
        </a:p>
      </dgm:t>
    </dgm:pt>
    <dgm:pt modelId="{CE16DE4B-B54B-432C-9622-BA740AB2E646}" type="sibTrans" cxnId="{EE8FA321-0158-43C4-84D6-0328675107C4}">
      <dgm:prSet/>
      <dgm:spPr/>
      <dgm:t>
        <a:bodyPr/>
        <a:lstStyle/>
        <a:p>
          <a:endParaRPr lang="en-US"/>
        </a:p>
      </dgm:t>
    </dgm:pt>
    <dgm:pt modelId="{7A45D5D7-9A4D-44E2-A077-9335B1E83023}">
      <dgm:prSet/>
      <dgm:spPr/>
      <dgm:t>
        <a:bodyPr/>
        <a:lstStyle/>
        <a:p>
          <a:r>
            <a:rPr lang="en-US"/>
            <a:t>Teori berisikan suatu tentang proses dan prinsip kerja terhadap sesuatu hal</a:t>
          </a:r>
        </a:p>
      </dgm:t>
    </dgm:pt>
    <dgm:pt modelId="{90D904AC-4C00-4DFD-A31F-8B16DD64A9C6}" type="parTrans" cxnId="{7B568F10-F612-48BD-93BF-2C5EEF106E43}">
      <dgm:prSet/>
      <dgm:spPr/>
      <dgm:t>
        <a:bodyPr/>
        <a:lstStyle/>
        <a:p>
          <a:endParaRPr lang="en-US"/>
        </a:p>
      </dgm:t>
    </dgm:pt>
    <dgm:pt modelId="{12DDFE68-D1CC-422F-8121-6C0504F0D338}" type="sibTrans" cxnId="{7B568F10-F612-48BD-93BF-2C5EEF106E43}">
      <dgm:prSet/>
      <dgm:spPr/>
      <dgm:t>
        <a:bodyPr/>
        <a:lstStyle/>
        <a:p>
          <a:endParaRPr lang="en-US"/>
        </a:p>
      </dgm:t>
    </dgm:pt>
    <dgm:pt modelId="{31B4CB00-8912-4F69-8022-06F324A94D08}" type="pres">
      <dgm:prSet presAssocID="{F101F5EA-4011-4E6B-B0D7-55ED67EED1FA}" presName="vert0" presStyleCnt="0">
        <dgm:presLayoutVars>
          <dgm:dir/>
          <dgm:animOne val="branch"/>
          <dgm:animLvl val="lvl"/>
        </dgm:presLayoutVars>
      </dgm:prSet>
      <dgm:spPr/>
    </dgm:pt>
    <dgm:pt modelId="{9194BBD1-A67E-4599-ACE9-E53A53C8B348}" type="pres">
      <dgm:prSet presAssocID="{5EB55F1C-2D6F-4EC3-BE8A-621829FDEBC6}" presName="thickLine" presStyleLbl="alignNode1" presStyleIdx="0" presStyleCnt="4"/>
      <dgm:spPr/>
    </dgm:pt>
    <dgm:pt modelId="{B8A7FC6B-A7DA-4B89-9BAF-304E9FA25600}" type="pres">
      <dgm:prSet presAssocID="{5EB55F1C-2D6F-4EC3-BE8A-621829FDEBC6}" presName="horz1" presStyleCnt="0"/>
      <dgm:spPr/>
    </dgm:pt>
    <dgm:pt modelId="{2259FBCD-DC53-4E8F-977B-B8E1AE2B056C}" type="pres">
      <dgm:prSet presAssocID="{5EB55F1C-2D6F-4EC3-BE8A-621829FDEBC6}" presName="tx1" presStyleLbl="revTx" presStyleIdx="0" presStyleCnt="4"/>
      <dgm:spPr/>
    </dgm:pt>
    <dgm:pt modelId="{8ABF5BC6-B4D4-48BB-A540-112B0187E28B}" type="pres">
      <dgm:prSet presAssocID="{5EB55F1C-2D6F-4EC3-BE8A-621829FDEBC6}" presName="vert1" presStyleCnt="0"/>
      <dgm:spPr/>
    </dgm:pt>
    <dgm:pt modelId="{51BF490C-06DF-4BAE-A130-95B2DA3A42C2}" type="pres">
      <dgm:prSet presAssocID="{43069FD4-DEA5-4B80-A96D-B092DAA25F79}" presName="thickLine" presStyleLbl="alignNode1" presStyleIdx="1" presStyleCnt="4"/>
      <dgm:spPr/>
    </dgm:pt>
    <dgm:pt modelId="{A5415572-1E5B-400A-A221-62F9A4AF35BD}" type="pres">
      <dgm:prSet presAssocID="{43069FD4-DEA5-4B80-A96D-B092DAA25F79}" presName="horz1" presStyleCnt="0"/>
      <dgm:spPr/>
    </dgm:pt>
    <dgm:pt modelId="{B3D7485A-4B44-4673-B02C-A5570DC4459D}" type="pres">
      <dgm:prSet presAssocID="{43069FD4-DEA5-4B80-A96D-B092DAA25F79}" presName="tx1" presStyleLbl="revTx" presStyleIdx="1" presStyleCnt="4"/>
      <dgm:spPr/>
    </dgm:pt>
    <dgm:pt modelId="{C999B5FB-3319-4AE1-8B76-47DCB478D798}" type="pres">
      <dgm:prSet presAssocID="{43069FD4-DEA5-4B80-A96D-B092DAA25F79}" presName="vert1" presStyleCnt="0"/>
      <dgm:spPr/>
    </dgm:pt>
    <dgm:pt modelId="{A9904625-20A4-439C-8292-22AE50BDF555}" type="pres">
      <dgm:prSet presAssocID="{BF62FEEC-87E0-4010-80A4-9EA141940818}" presName="thickLine" presStyleLbl="alignNode1" presStyleIdx="2" presStyleCnt="4"/>
      <dgm:spPr/>
    </dgm:pt>
    <dgm:pt modelId="{67DEF9B0-4008-4508-8724-9E37A10F2F70}" type="pres">
      <dgm:prSet presAssocID="{BF62FEEC-87E0-4010-80A4-9EA141940818}" presName="horz1" presStyleCnt="0"/>
      <dgm:spPr/>
    </dgm:pt>
    <dgm:pt modelId="{5BE356F0-DDF9-4DB2-8E9E-45FB8EE15E8A}" type="pres">
      <dgm:prSet presAssocID="{BF62FEEC-87E0-4010-80A4-9EA141940818}" presName="tx1" presStyleLbl="revTx" presStyleIdx="2" presStyleCnt="4"/>
      <dgm:spPr/>
    </dgm:pt>
    <dgm:pt modelId="{A7E0BC1E-68E8-4578-97E9-7E3A0406F3B8}" type="pres">
      <dgm:prSet presAssocID="{BF62FEEC-87E0-4010-80A4-9EA141940818}" presName="vert1" presStyleCnt="0"/>
      <dgm:spPr/>
    </dgm:pt>
    <dgm:pt modelId="{A0DE43A6-048F-4007-9311-6A784C4DD9BC}" type="pres">
      <dgm:prSet presAssocID="{7A45D5D7-9A4D-44E2-A077-9335B1E83023}" presName="thickLine" presStyleLbl="alignNode1" presStyleIdx="3" presStyleCnt="4"/>
      <dgm:spPr/>
    </dgm:pt>
    <dgm:pt modelId="{1611574B-FE87-4E02-AD78-DF5BCE95A772}" type="pres">
      <dgm:prSet presAssocID="{7A45D5D7-9A4D-44E2-A077-9335B1E83023}" presName="horz1" presStyleCnt="0"/>
      <dgm:spPr/>
    </dgm:pt>
    <dgm:pt modelId="{4D870525-3547-474B-919E-17878F5AF59C}" type="pres">
      <dgm:prSet presAssocID="{7A45D5D7-9A4D-44E2-A077-9335B1E83023}" presName="tx1" presStyleLbl="revTx" presStyleIdx="3" presStyleCnt="4"/>
      <dgm:spPr/>
    </dgm:pt>
    <dgm:pt modelId="{1C68F12E-8C93-4C19-8440-B84B11FF207A}" type="pres">
      <dgm:prSet presAssocID="{7A45D5D7-9A4D-44E2-A077-9335B1E83023}" presName="vert1" presStyleCnt="0"/>
      <dgm:spPr/>
    </dgm:pt>
  </dgm:ptLst>
  <dgm:cxnLst>
    <dgm:cxn modelId="{3C495702-98CD-466D-88C8-91C797D68761}" type="presOf" srcId="{43069FD4-DEA5-4B80-A96D-B092DAA25F79}" destId="{B3D7485A-4B44-4673-B02C-A5570DC4459D}" srcOrd="0" destOrd="0" presId="urn:microsoft.com/office/officeart/2008/layout/LinedList"/>
    <dgm:cxn modelId="{7B568F10-F612-48BD-93BF-2C5EEF106E43}" srcId="{F101F5EA-4011-4E6B-B0D7-55ED67EED1FA}" destId="{7A45D5D7-9A4D-44E2-A077-9335B1E83023}" srcOrd="3" destOrd="0" parTransId="{90D904AC-4C00-4DFD-A31F-8B16DD64A9C6}" sibTransId="{12DDFE68-D1CC-422F-8121-6C0504F0D338}"/>
    <dgm:cxn modelId="{8CE37115-BF58-4CEA-B8FC-A44F0345D863}" type="presOf" srcId="{7A45D5D7-9A4D-44E2-A077-9335B1E83023}" destId="{4D870525-3547-474B-919E-17878F5AF59C}" srcOrd="0" destOrd="0" presId="urn:microsoft.com/office/officeart/2008/layout/LinedList"/>
    <dgm:cxn modelId="{EE8FA321-0158-43C4-84D6-0328675107C4}" srcId="{F101F5EA-4011-4E6B-B0D7-55ED67EED1FA}" destId="{BF62FEEC-87E0-4010-80A4-9EA141940818}" srcOrd="2" destOrd="0" parTransId="{496B2D2A-3AC2-4A58-9383-BA93B7CDEF08}" sibTransId="{CE16DE4B-B54B-432C-9622-BA740AB2E646}"/>
    <dgm:cxn modelId="{C2AD6D71-9FFC-4456-9226-3C59EE9AFCB3}" srcId="{F101F5EA-4011-4E6B-B0D7-55ED67EED1FA}" destId="{5EB55F1C-2D6F-4EC3-BE8A-621829FDEBC6}" srcOrd="0" destOrd="0" parTransId="{7678B679-ECA9-4446-A92A-C569FE99BB30}" sibTransId="{D3F16F22-CC2A-40BC-A2C8-559C370688A7}"/>
    <dgm:cxn modelId="{C15DEDA6-FF31-4E90-A666-41577D091248}" type="presOf" srcId="{BF62FEEC-87E0-4010-80A4-9EA141940818}" destId="{5BE356F0-DDF9-4DB2-8E9E-45FB8EE15E8A}" srcOrd="0" destOrd="0" presId="urn:microsoft.com/office/officeart/2008/layout/LinedList"/>
    <dgm:cxn modelId="{889173B9-A7CD-447A-B52B-E9232E86E7B4}" type="presOf" srcId="{F101F5EA-4011-4E6B-B0D7-55ED67EED1FA}" destId="{31B4CB00-8912-4F69-8022-06F324A94D08}" srcOrd="0" destOrd="0" presId="urn:microsoft.com/office/officeart/2008/layout/LinedList"/>
    <dgm:cxn modelId="{DD28C1CA-5FB8-4071-B7C8-FDB67A692AEA}" srcId="{F101F5EA-4011-4E6B-B0D7-55ED67EED1FA}" destId="{43069FD4-DEA5-4B80-A96D-B092DAA25F79}" srcOrd="1" destOrd="0" parTransId="{D9C11420-4BA2-409F-A47D-B95355427689}" sibTransId="{5D9B3002-4443-4B24-9F0D-6EB5EAE1AEAC}"/>
    <dgm:cxn modelId="{DF5C60EC-10A3-48DB-B178-C0B8A22430FA}" type="presOf" srcId="{5EB55F1C-2D6F-4EC3-BE8A-621829FDEBC6}" destId="{2259FBCD-DC53-4E8F-977B-B8E1AE2B056C}" srcOrd="0" destOrd="0" presId="urn:microsoft.com/office/officeart/2008/layout/LinedList"/>
    <dgm:cxn modelId="{112D0D3B-69A9-4940-8D81-ECAAC6CA7556}" type="presParOf" srcId="{31B4CB00-8912-4F69-8022-06F324A94D08}" destId="{9194BBD1-A67E-4599-ACE9-E53A53C8B348}" srcOrd="0" destOrd="0" presId="urn:microsoft.com/office/officeart/2008/layout/LinedList"/>
    <dgm:cxn modelId="{FDCAB457-41D2-4937-B362-3A049BDD9C71}" type="presParOf" srcId="{31B4CB00-8912-4F69-8022-06F324A94D08}" destId="{B8A7FC6B-A7DA-4B89-9BAF-304E9FA25600}" srcOrd="1" destOrd="0" presId="urn:microsoft.com/office/officeart/2008/layout/LinedList"/>
    <dgm:cxn modelId="{C88FA43F-13B2-4553-9F28-B14A35F87DA3}" type="presParOf" srcId="{B8A7FC6B-A7DA-4B89-9BAF-304E9FA25600}" destId="{2259FBCD-DC53-4E8F-977B-B8E1AE2B056C}" srcOrd="0" destOrd="0" presId="urn:microsoft.com/office/officeart/2008/layout/LinedList"/>
    <dgm:cxn modelId="{193EF405-30E6-4664-95D8-4E8E21AC64E1}" type="presParOf" srcId="{B8A7FC6B-A7DA-4B89-9BAF-304E9FA25600}" destId="{8ABF5BC6-B4D4-48BB-A540-112B0187E28B}" srcOrd="1" destOrd="0" presId="urn:microsoft.com/office/officeart/2008/layout/LinedList"/>
    <dgm:cxn modelId="{6F2172D3-E061-4707-8002-E3A391BE2741}" type="presParOf" srcId="{31B4CB00-8912-4F69-8022-06F324A94D08}" destId="{51BF490C-06DF-4BAE-A130-95B2DA3A42C2}" srcOrd="2" destOrd="0" presId="urn:microsoft.com/office/officeart/2008/layout/LinedList"/>
    <dgm:cxn modelId="{116342F8-978F-4737-870E-72C85AF2C7AA}" type="presParOf" srcId="{31B4CB00-8912-4F69-8022-06F324A94D08}" destId="{A5415572-1E5B-400A-A221-62F9A4AF35BD}" srcOrd="3" destOrd="0" presId="urn:microsoft.com/office/officeart/2008/layout/LinedList"/>
    <dgm:cxn modelId="{E141695C-51AB-4551-A1C1-DA6B7E63715B}" type="presParOf" srcId="{A5415572-1E5B-400A-A221-62F9A4AF35BD}" destId="{B3D7485A-4B44-4673-B02C-A5570DC4459D}" srcOrd="0" destOrd="0" presId="urn:microsoft.com/office/officeart/2008/layout/LinedList"/>
    <dgm:cxn modelId="{53F1995D-51FC-4F99-920B-F07ECACF0B2E}" type="presParOf" srcId="{A5415572-1E5B-400A-A221-62F9A4AF35BD}" destId="{C999B5FB-3319-4AE1-8B76-47DCB478D798}" srcOrd="1" destOrd="0" presId="urn:microsoft.com/office/officeart/2008/layout/LinedList"/>
    <dgm:cxn modelId="{BFD21726-7D64-483B-B8D0-5E055B900E35}" type="presParOf" srcId="{31B4CB00-8912-4F69-8022-06F324A94D08}" destId="{A9904625-20A4-439C-8292-22AE50BDF555}" srcOrd="4" destOrd="0" presId="urn:microsoft.com/office/officeart/2008/layout/LinedList"/>
    <dgm:cxn modelId="{E979819A-ED7E-41BB-B8D7-C11FFC25093B}" type="presParOf" srcId="{31B4CB00-8912-4F69-8022-06F324A94D08}" destId="{67DEF9B0-4008-4508-8724-9E37A10F2F70}" srcOrd="5" destOrd="0" presId="urn:microsoft.com/office/officeart/2008/layout/LinedList"/>
    <dgm:cxn modelId="{AC7891D3-09C5-4A9B-BF6C-D924B5297B56}" type="presParOf" srcId="{67DEF9B0-4008-4508-8724-9E37A10F2F70}" destId="{5BE356F0-DDF9-4DB2-8E9E-45FB8EE15E8A}" srcOrd="0" destOrd="0" presId="urn:microsoft.com/office/officeart/2008/layout/LinedList"/>
    <dgm:cxn modelId="{AEEF67DA-397E-47CC-AD2B-6F249E28EE8E}" type="presParOf" srcId="{67DEF9B0-4008-4508-8724-9E37A10F2F70}" destId="{A7E0BC1E-68E8-4578-97E9-7E3A0406F3B8}" srcOrd="1" destOrd="0" presId="urn:microsoft.com/office/officeart/2008/layout/LinedList"/>
    <dgm:cxn modelId="{1ABE793C-412B-438B-AE76-36696778E392}" type="presParOf" srcId="{31B4CB00-8912-4F69-8022-06F324A94D08}" destId="{A0DE43A6-048F-4007-9311-6A784C4DD9BC}" srcOrd="6" destOrd="0" presId="urn:microsoft.com/office/officeart/2008/layout/LinedList"/>
    <dgm:cxn modelId="{F7DD98E2-8359-4EC1-A15E-D653A4A8AD6D}" type="presParOf" srcId="{31B4CB00-8912-4F69-8022-06F324A94D08}" destId="{1611574B-FE87-4E02-AD78-DF5BCE95A772}" srcOrd="7" destOrd="0" presId="urn:microsoft.com/office/officeart/2008/layout/LinedList"/>
    <dgm:cxn modelId="{5F43C98F-B340-484C-B3B4-B48CF902B851}" type="presParOf" srcId="{1611574B-FE87-4E02-AD78-DF5BCE95A772}" destId="{4D870525-3547-474B-919E-17878F5AF59C}" srcOrd="0" destOrd="0" presId="urn:microsoft.com/office/officeart/2008/layout/LinedList"/>
    <dgm:cxn modelId="{CAC29099-5EF9-4924-ACDA-E628D744130B}" type="presParOf" srcId="{1611574B-FE87-4E02-AD78-DF5BCE95A772}" destId="{1C68F12E-8C93-4C19-8440-B84B11FF20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19E3A6-15CF-419E-B01F-B44162D266E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479EDF0-EFE0-4848-86B2-600B38B5BE9B}">
      <dgm:prSet/>
      <dgm:spPr/>
      <dgm:t>
        <a:bodyPr/>
        <a:lstStyle/>
        <a:p>
          <a:r>
            <a:rPr lang="en-US"/>
            <a:t>Penelitian terdahulu bukan hanya untuk menambah jumlah halaman dalam riset anda. </a:t>
          </a:r>
        </a:p>
      </dgm:t>
    </dgm:pt>
    <dgm:pt modelId="{CDDCA4EE-128A-4536-9B81-2820FAE8EC53}" type="parTrans" cxnId="{3B1EAD17-3EE0-4048-9519-62FC7A9C9B0D}">
      <dgm:prSet/>
      <dgm:spPr/>
      <dgm:t>
        <a:bodyPr/>
        <a:lstStyle/>
        <a:p>
          <a:endParaRPr lang="en-US"/>
        </a:p>
      </dgm:t>
    </dgm:pt>
    <dgm:pt modelId="{D0813E9F-3B65-4F95-AB72-E22EEAD7A86D}" type="sibTrans" cxnId="{3B1EAD17-3EE0-4048-9519-62FC7A9C9B0D}">
      <dgm:prSet/>
      <dgm:spPr/>
      <dgm:t>
        <a:bodyPr/>
        <a:lstStyle/>
        <a:p>
          <a:endParaRPr lang="en-US"/>
        </a:p>
      </dgm:t>
    </dgm:pt>
    <dgm:pt modelId="{8DFEF3D3-70EC-414D-9ADB-CCC83179839A}">
      <dgm:prSet/>
      <dgm:spPr/>
      <dgm:t>
        <a:bodyPr/>
        <a:lstStyle/>
        <a:p>
          <a:r>
            <a:rPr lang="en-US"/>
            <a:t>Tetapi cara berfikir dan cara pandang dalam hasil risetnya anda pakai dan anda gunakan dalam membedah rumusan masalah penelitian anda</a:t>
          </a:r>
        </a:p>
      </dgm:t>
    </dgm:pt>
    <dgm:pt modelId="{B0561DFD-4049-4F8A-A29D-D177FCB4F58E}" type="parTrans" cxnId="{45050EA4-E86F-437B-BBF1-F5ED2A72C91B}">
      <dgm:prSet/>
      <dgm:spPr/>
      <dgm:t>
        <a:bodyPr/>
        <a:lstStyle/>
        <a:p>
          <a:endParaRPr lang="en-US"/>
        </a:p>
      </dgm:t>
    </dgm:pt>
    <dgm:pt modelId="{359B8D21-087A-43A5-B6EF-920DF376EF17}" type="sibTrans" cxnId="{45050EA4-E86F-437B-BBF1-F5ED2A72C91B}">
      <dgm:prSet/>
      <dgm:spPr/>
      <dgm:t>
        <a:bodyPr/>
        <a:lstStyle/>
        <a:p>
          <a:endParaRPr lang="en-US"/>
        </a:p>
      </dgm:t>
    </dgm:pt>
    <dgm:pt modelId="{8968EA23-62C4-4320-83CC-DE47BA09CC87}">
      <dgm:prSet/>
      <dgm:spPr/>
      <dgm:t>
        <a:bodyPr/>
        <a:lstStyle/>
        <a:p>
          <a:r>
            <a:rPr lang="en-US"/>
            <a:t>Cara penulisan penelitian terdahulu biasanya ada yang menuliskannya dengan menggunakan tabel dan ada yang menuliskannya menggunakan grafik, atau ada yang menuliskannya  dalam  laporan  penelitian  dengan  narasi </a:t>
          </a:r>
        </a:p>
      </dgm:t>
    </dgm:pt>
    <dgm:pt modelId="{1F01110D-7ADD-4823-A959-CD51659FC4EF}" type="parTrans" cxnId="{BC450615-DDE7-4BDB-9D1C-7E69DF59C7D2}">
      <dgm:prSet/>
      <dgm:spPr/>
      <dgm:t>
        <a:bodyPr/>
        <a:lstStyle/>
        <a:p>
          <a:endParaRPr lang="en-US"/>
        </a:p>
      </dgm:t>
    </dgm:pt>
    <dgm:pt modelId="{86480D7F-A410-471D-8C06-341011380FAB}" type="sibTrans" cxnId="{BC450615-DDE7-4BDB-9D1C-7E69DF59C7D2}">
      <dgm:prSet/>
      <dgm:spPr/>
      <dgm:t>
        <a:bodyPr/>
        <a:lstStyle/>
        <a:p>
          <a:endParaRPr lang="en-US"/>
        </a:p>
      </dgm:t>
    </dgm:pt>
    <dgm:pt modelId="{302BAEBA-3A89-4868-AC41-9BAE5D918CD0}" type="pres">
      <dgm:prSet presAssocID="{3C19E3A6-15CF-419E-B01F-B44162D266EF}" presName="vert0" presStyleCnt="0">
        <dgm:presLayoutVars>
          <dgm:dir/>
          <dgm:animOne val="branch"/>
          <dgm:animLvl val="lvl"/>
        </dgm:presLayoutVars>
      </dgm:prSet>
      <dgm:spPr/>
    </dgm:pt>
    <dgm:pt modelId="{DAEF3843-6BF8-4FDF-A7D6-9B74817C613E}" type="pres">
      <dgm:prSet presAssocID="{2479EDF0-EFE0-4848-86B2-600B38B5BE9B}" presName="thickLine" presStyleLbl="alignNode1" presStyleIdx="0" presStyleCnt="3"/>
      <dgm:spPr/>
    </dgm:pt>
    <dgm:pt modelId="{29B88188-DD54-47AD-B171-7EE12121BFB2}" type="pres">
      <dgm:prSet presAssocID="{2479EDF0-EFE0-4848-86B2-600B38B5BE9B}" presName="horz1" presStyleCnt="0"/>
      <dgm:spPr/>
    </dgm:pt>
    <dgm:pt modelId="{5DDC3F65-B22A-46E8-B481-8B34F0875C05}" type="pres">
      <dgm:prSet presAssocID="{2479EDF0-EFE0-4848-86B2-600B38B5BE9B}" presName="tx1" presStyleLbl="revTx" presStyleIdx="0" presStyleCnt="3"/>
      <dgm:spPr/>
    </dgm:pt>
    <dgm:pt modelId="{1D131CB7-2D5F-41DD-A6CE-E6F6C98BD3D7}" type="pres">
      <dgm:prSet presAssocID="{2479EDF0-EFE0-4848-86B2-600B38B5BE9B}" presName="vert1" presStyleCnt="0"/>
      <dgm:spPr/>
    </dgm:pt>
    <dgm:pt modelId="{7B3D26FA-9157-45CA-85D4-2687FB9C64BD}" type="pres">
      <dgm:prSet presAssocID="{8DFEF3D3-70EC-414D-9ADB-CCC83179839A}" presName="thickLine" presStyleLbl="alignNode1" presStyleIdx="1" presStyleCnt="3"/>
      <dgm:spPr/>
    </dgm:pt>
    <dgm:pt modelId="{4A954892-31A9-40FF-BD00-B82569AF401D}" type="pres">
      <dgm:prSet presAssocID="{8DFEF3D3-70EC-414D-9ADB-CCC83179839A}" presName="horz1" presStyleCnt="0"/>
      <dgm:spPr/>
    </dgm:pt>
    <dgm:pt modelId="{61F84939-AAFA-4C94-9BBC-EC93353809C4}" type="pres">
      <dgm:prSet presAssocID="{8DFEF3D3-70EC-414D-9ADB-CCC83179839A}" presName="tx1" presStyleLbl="revTx" presStyleIdx="1" presStyleCnt="3"/>
      <dgm:spPr/>
    </dgm:pt>
    <dgm:pt modelId="{F5218D92-EE22-4571-A0B9-12072C0ABBE7}" type="pres">
      <dgm:prSet presAssocID="{8DFEF3D3-70EC-414D-9ADB-CCC83179839A}" presName="vert1" presStyleCnt="0"/>
      <dgm:spPr/>
    </dgm:pt>
    <dgm:pt modelId="{6177BFEF-58DC-4992-9149-CEF3608419D1}" type="pres">
      <dgm:prSet presAssocID="{8968EA23-62C4-4320-83CC-DE47BA09CC87}" presName="thickLine" presStyleLbl="alignNode1" presStyleIdx="2" presStyleCnt="3"/>
      <dgm:spPr/>
    </dgm:pt>
    <dgm:pt modelId="{4A7BC3E3-9DAD-41A3-8E0E-F2157D82938C}" type="pres">
      <dgm:prSet presAssocID="{8968EA23-62C4-4320-83CC-DE47BA09CC87}" presName="horz1" presStyleCnt="0"/>
      <dgm:spPr/>
    </dgm:pt>
    <dgm:pt modelId="{DAE49DD2-6DF5-4B81-B50E-528ED19AE033}" type="pres">
      <dgm:prSet presAssocID="{8968EA23-62C4-4320-83CC-DE47BA09CC87}" presName="tx1" presStyleLbl="revTx" presStyleIdx="2" presStyleCnt="3"/>
      <dgm:spPr/>
    </dgm:pt>
    <dgm:pt modelId="{BC65604D-C831-4E50-B97C-1342B915CCB0}" type="pres">
      <dgm:prSet presAssocID="{8968EA23-62C4-4320-83CC-DE47BA09CC87}" presName="vert1" presStyleCnt="0"/>
      <dgm:spPr/>
    </dgm:pt>
  </dgm:ptLst>
  <dgm:cxnLst>
    <dgm:cxn modelId="{F562E301-9CCA-4299-B021-5B96B9D619C3}" type="presOf" srcId="{2479EDF0-EFE0-4848-86B2-600B38B5BE9B}" destId="{5DDC3F65-B22A-46E8-B481-8B34F0875C05}" srcOrd="0" destOrd="0" presId="urn:microsoft.com/office/officeart/2008/layout/LinedList"/>
    <dgm:cxn modelId="{BC450615-DDE7-4BDB-9D1C-7E69DF59C7D2}" srcId="{3C19E3A6-15CF-419E-B01F-B44162D266EF}" destId="{8968EA23-62C4-4320-83CC-DE47BA09CC87}" srcOrd="2" destOrd="0" parTransId="{1F01110D-7ADD-4823-A959-CD51659FC4EF}" sibTransId="{86480D7F-A410-471D-8C06-341011380FAB}"/>
    <dgm:cxn modelId="{3B1EAD17-3EE0-4048-9519-62FC7A9C9B0D}" srcId="{3C19E3A6-15CF-419E-B01F-B44162D266EF}" destId="{2479EDF0-EFE0-4848-86B2-600B38B5BE9B}" srcOrd="0" destOrd="0" parTransId="{CDDCA4EE-128A-4536-9B81-2820FAE8EC53}" sibTransId="{D0813E9F-3B65-4F95-AB72-E22EEAD7A86D}"/>
    <dgm:cxn modelId="{31E4898B-40D1-4D69-B1E5-BF11E22EA599}" type="presOf" srcId="{3C19E3A6-15CF-419E-B01F-B44162D266EF}" destId="{302BAEBA-3A89-4868-AC41-9BAE5D918CD0}" srcOrd="0" destOrd="0" presId="urn:microsoft.com/office/officeart/2008/layout/LinedList"/>
    <dgm:cxn modelId="{45050EA4-E86F-437B-BBF1-F5ED2A72C91B}" srcId="{3C19E3A6-15CF-419E-B01F-B44162D266EF}" destId="{8DFEF3D3-70EC-414D-9ADB-CCC83179839A}" srcOrd="1" destOrd="0" parTransId="{B0561DFD-4049-4F8A-A29D-D177FCB4F58E}" sibTransId="{359B8D21-087A-43A5-B6EF-920DF376EF17}"/>
    <dgm:cxn modelId="{1AD197BB-DAC1-4FCD-9BC9-E8122EDECCAC}" type="presOf" srcId="{8DFEF3D3-70EC-414D-9ADB-CCC83179839A}" destId="{61F84939-AAFA-4C94-9BBC-EC93353809C4}" srcOrd="0" destOrd="0" presId="urn:microsoft.com/office/officeart/2008/layout/LinedList"/>
    <dgm:cxn modelId="{913A34E7-5BFB-4535-A519-BD9F43C64EE9}" type="presOf" srcId="{8968EA23-62C4-4320-83CC-DE47BA09CC87}" destId="{DAE49DD2-6DF5-4B81-B50E-528ED19AE033}" srcOrd="0" destOrd="0" presId="urn:microsoft.com/office/officeart/2008/layout/LinedList"/>
    <dgm:cxn modelId="{85BD9DDB-4F94-48E6-B2EE-146432471CF3}" type="presParOf" srcId="{302BAEBA-3A89-4868-AC41-9BAE5D918CD0}" destId="{DAEF3843-6BF8-4FDF-A7D6-9B74817C613E}" srcOrd="0" destOrd="0" presId="urn:microsoft.com/office/officeart/2008/layout/LinedList"/>
    <dgm:cxn modelId="{90D27274-0F4C-443B-BAEE-2F5425395495}" type="presParOf" srcId="{302BAEBA-3A89-4868-AC41-9BAE5D918CD0}" destId="{29B88188-DD54-47AD-B171-7EE12121BFB2}" srcOrd="1" destOrd="0" presId="urn:microsoft.com/office/officeart/2008/layout/LinedList"/>
    <dgm:cxn modelId="{5D2E8782-FDC4-4E65-BE35-83A03D5EA15E}" type="presParOf" srcId="{29B88188-DD54-47AD-B171-7EE12121BFB2}" destId="{5DDC3F65-B22A-46E8-B481-8B34F0875C05}" srcOrd="0" destOrd="0" presId="urn:microsoft.com/office/officeart/2008/layout/LinedList"/>
    <dgm:cxn modelId="{AAE0F108-AD41-4E01-B635-0F15A4944B60}" type="presParOf" srcId="{29B88188-DD54-47AD-B171-7EE12121BFB2}" destId="{1D131CB7-2D5F-41DD-A6CE-E6F6C98BD3D7}" srcOrd="1" destOrd="0" presId="urn:microsoft.com/office/officeart/2008/layout/LinedList"/>
    <dgm:cxn modelId="{B8955324-B4B0-4297-98FD-881A5E3D83A3}" type="presParOf" srcId="{302BAEBA-3A89-4868-AC41-9BAE5D918CD0}" destId="{7B3D26FA-9157-45CA-85D4-2687FB9C64BD}" srcOrd="2" destOrd="0" presId="urn:microsoft.com/office/officeart/2008/layout/LinedList"/>
    <dgm:cxn modelId="{39E95349-E852-4276-8BBB-11608893E11D}" type="presParOf" srcId="{302BAEBA-3A89-4868-AC41-9BAE5D918CD0}" destId="{4A954892-31A9-40FF-BD00-B82569AF401D}" srcOrd="3" destOrd="0" presId="urn:microsoft.com/office/officeart/2008/layout/LinedList"/>
    <dgm:cxn modelId="{7F833D38-D0A6-4AD3-8FD1-40136ECF7CA2}" type="presParOf" srcId="{4A954892-31A9-40FF-BD00-B82569AF401D}" destId="{61F84939-AAFA-4C94-9BBC-EC93353809C4}" srcOrd="0" destOrd="0" presId="urn:microsoft.com/office/officeart/2008/layout/LinedList"/>
    <dgm:cxn modelId="{C1A85F69-D1AB-4E71-BA3C-02461ED1BC2D}" type="presParOf" srcId="{4A954892-31A9-40FF-BD00-B82569AF401D}" destId="{F5218D92-EE22-4571-A0B9-12072C0ABBE7}" srcOrd="1" destOrd="0" presId="urn:microsoft.com/office/officeart/2008/layout/LinedList"/>
    <dgm:cxn modelId="{80DBA800-1E9D-4899-8CC5-89D928EF11C8}" type="presParOf" srcId="{302BAEBA-3A89-4868-AC41-9BAE5D918CD0}" destId="{6177BFEF-58DC-4992-9149-CEF3608419D1}" srcOrd="4" destOrd="0" presId="urn:microsoft.com/office/officeart/2008/layout/LinedList"/>
    <dgm:cxn modelId="{55202299-F8E4-449D-8820-64B26654458F}" type="presParOf" srcId="{302BAEBA-3A89-4868-AC41-9BAE5D918CD0}" destId="{4A7BC3E3-9DAD-41A3-8E0E-F2157D82938C}" srcOrd="5" destOrd="0" presId="urn:microsoft.com/office/officeart/2008/layout/LinedList"/>
    <dgm:cxn modelId="{C6226685-5961-4945-8258-1FA6FED100E6}" type="presParOf" srcId="{4A7BC3E3-9DAD-41A3-8E0E-F2157D82938C}" destId="{DAE49DD2-6DF5-4B81-B50E-528ED19AE033}" srcOrd="0" destOrd="0" presId="urn:microsoft.com/office/officeart/2008/layout/LinedList"/>
    <dgm:cxn modelId="{85955C8C-7C6E-4F34-8D53-5DCCD6D3144E}" type="presParOf" srcId="{4A7BC3E3-9DAD-41A3-8E0E-F2157D82938C}" destId="{BC65604D-C831-4E50-B97C-1342B915CC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561577-E5A6-40D1-A586-2A1E106DC2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37DE87-CAEE-481F-AEED-F8D20D0E84E9}">
      <dgm:prSet/>
      <dgm:spPr/>
      <dgm:t>
        <a:bodyPr/>
        <a:lstStyle/>
        <a:p>
          <a:r>
            <a:rPr lang="en-US"/>
            <a:t>Misalnya anda akan melakukan riset tentang analisis gaya dalam suatu komik, maka anda dapat mencari penelitian terdahulu yang berkaitan dengan :</a:t>
          </a:r>
        </a:p>
      </dgm:t>
    </dgm:pt>
    <dgm:pt modelId="{D590A540-6A87-47E0-8BA9-CEAFBBEE67A2}" type="parTrans" cxnId="{D57FE0BD-8FBB-44F2-AB45-A34DBA10E936}">
      <dgm:prSet/>
      <dgm:spPr/>
      <dgm:t>
        <a:bodyPr/>
        <a:lstStyle/>
        <a:p>
          <a:endParaRPr lang="en-US"/>
        </a:p>
      </dgm:t>
    </dgm:pt>
    <dgm:pt modelId="{A5F9A116-FE39-447B-9EDF-E80382A966AF}" type="sibTrans" cxnId="{D57FE0BD-8FBB-44F2-AB45-A34DBA10E936}">
      <dgm:prSet/>
      <dgm:spPr/>
      <dgm:t>
        <a:bodyPr/>
        <a:lstStyle/>
        <a:p>
          <a:endParaRPr lang="en-US"/>
        </a:p>
      </dgm:t>
    </dgm:pt>
    <dgm:pt modelId="{8A8D2AD2-0F18-4C90-8F7A-EAD0D5AD6D95}">
      <dgm:prSet/>
      <dgm:spPr/>
      <dgm:t>
        <a:bodyPr/>
        <a:lstStyle/>
        <a:p>
          <a:r>
            <a:rPr lang="en-US"/>
            <a:t>Objek penelitian : sama sama tentang komik</a:t>
          </a:r>
        </a:p>
      </dgm:t>
    </dgm:pt>
    <dgm:pt modelId="{8601DEE5-E264-4B13-A522-666F69FE30FF}" type="parTrans" cxnId="{5CD4DEE7-C607-43A2-AB6B-CDE7C6528433}">
      <dgm:prSet/>
      <dgm:spPr/>
      <dgm:t>
        <a:bodyPr/>
        <a:lstStyle/>
        <a:p>
          <a:endParaRPr lang="en-US"/>
        </a:p>
      </dgm:t>
    </dgm:pt>
    <dgm:pt modelId="{11B4C2F7-8336-4538-A018-B909C21830C5}" type="sibTrans" cxnId="{5CD4DEE7-C607-43A2-AB6B-CDE7C6528433}">
      <dgm:prSet/>
      <dgm:spPr/>
      <dgm:t>
        <a:bodyPr/>
        <a:lstStyle/>
        <a:p>
          <a:endParaRPr lang="en-US"/>
        </a:p>
      </dgm:t>
    </dgm:pt>
    <dgm:pt modelId="{39FC89A4-521F-41F5-B291-CDC3DE2C9499}">
      <dgm:prSet/>
      <dgm:spPr/>
      <dgm:t>
        <a:bodyPr/>
        <a:lstStyle/>
        <a:p>
          <a:r>
            <a:rPr lang="en-US"/>
            <a:t>Metode penelitian : sama – sama menggunakan penelitian kualitatif dan teknik analisis SWOT </a:t>
          </a:r>
        </a:p>
      </dgm:t>
    </dgm:pt>
    <dgm:pt modelId="{7741E311-2627-4A6E-BE05-F6A380D5E200}" type="parTrans" cxnId="{1233AA27-F34A-4575-9778-2768813C4CD5}">
      <dgm:prSet/>
      <dgm:spPr/>
      <dgm:t>
        <a:bodyPr/>
        <a:lstStyle/>
        <a:p>
          <a:endParaRPr lang="en-US"/>
        </a:p>
      </dgm:t>
    </dgm:pt>
    <dgm:pt modelId="{A5BE1156-A5CF-4AFB-9CF2-F8662F804502}" type="sibTrans" cxnId="{1233AA27-F34A-4575-9778-2768813C4CD5}">
      <dgm:prSet/>
      <dgm:spPr/>
      <dgm:t>
        <a:bodyPr/>
        <a:lstStyle/>
        <a:p>
          <a:endParaRPr lang="en-US"/>
        </a:p>
      </dgm:t>
    </dgm:pt>
    <dgm:pt modelId="{038B823D-E574-4E58-9AA5-B07414589CD2}">
      <dgm:prSet/>
      <dgm:spPr/>
      <dgm:t>
        <a:bodyPr/>
        <a:lstStyle/>
        <a:p>
          <a:r>
            <a:rPr lang="en-US"/>
            <a:t>Aspek pengamatan dalam penelitian : menemukan penelitian yang sama-sama membahas tentang gaya-gaya desain dalam komik</a:t>
          </a:r>
        </a:p>
      </dgm:t>
    </dgm:pt>
    <dgm:pt modelId="{B5994B56-33C2-4F43-B39A-B2C53A293F5F}" type="parTrans" cxnId="{AD2E3BB1-554D-41B3-9472-BB5CD84FB40E}">
      <dgm:prSet/>
      <dgm:spPr/>
      <dgm:t>
        <a:bodyPr/>
        <a:lstStyle/>
        <a:p>
          <a:endParaRPr lang="en-US"/>
        </a:p>
      </dgm:t>
    </dgm:pt>
    <dgm:pt modelId="{21B87AF6-2D2D-47FB-907F-1D6D5368F91C}" type="sibTrans" cxnId="{AD2E3BB1-554D-41B3-9472-BB5CD84FB40E}">
      <dgm:prSet/>
      <dgm:spPr/>
      <dgm:t>
        <a:bodyPr/>
        <a:lstStyle/>
        <a:p>
          <a:endParaRPr lang="en-US"/>
        </a:p>
      </dgm:t>
    </dgm:pt>
    <dgm:pt modelId="{82EF188B-A4E2-4D6D-AC63-790893068ED4}" type="pres">
      <dgm:prSet presAssocID="{0B561577-E5A6-40D1-A586-2A1E106DC207}" presName="linear" presStyleCnt="0">
        <dgm:presLayoutVars>
          <dgm:animLvl val="lvl"/>
          <dgm:resizeHandles val="exact"/>
        </dgm:presLayoutVars>
      </dgm:prSet>
      <dgm:spPr/>
    </dgm:pt>
    <dgm:pt modelId="{47880D55-DB89-489A-A147-3ABC98FA2631}" type="pres">
      <dgm:prSet presAssocID="{6D37DE87-CAEE-481F-AEED-F8D20D0E84E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310DEB-E26B-4AB2-B3CA-E18E7E2EDA45}" type="pres">
      <dgm:prSet presAssocID="{6D37DE87-CAEE-481F-AEED-F8D20D0E84E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EFD918-AA28-4CFF-9D76-1FF2A3F15765}" type="presOf" srcId="{038B823D-E574-4E58-9AA5-B07414589CD2}" destId="{D2310DEB-E26B-4AB2-B3CA-E18E7E2EDA45}" srcOrd="0" destOrd="2" presId="urn:microsoft.com/office/officeart/2005/8/layout/vList2"/>
    <dgm:cxn modelId="{1233AA27-F34A-4575-9778-2768813C4CD5}" srcId="{6D37DE87-CAEE-481F-AEED-F8D20D0E84E9}" destId="{39FC89A4-521F-41F5-B291-CDC3DE2C9499}" srcOrd="1" destOrd="0" parTransId="{7741E311-2627-4A6E-BE05-F6A380D5E200}" sibTransId="{A5BE1156-A5CF-4AFB-9CF2-F8662F804502}"/>
    <dgm:cxn modelId="{FF204A66-A15D-4E28-AF98-49E14ADCE098}" type="presOf" srcId="{39FC89A4-521F-41F5-B291-CDC3DE2C9499}" destId="{D2310DEB-E26B-4AB2-B3CA-E18E7E2EDA45}" srcOrd="0" destOrd="1" presId="urn:microsoft.com/office/officeart/2005/8/layout/vList2"/>
    <dgm:cxn modelId="{3E4F606D-CED4-410C-9B0F-034D8D6110D1}" type="presOf" srcId="{8A8D2AD2-0F18-4C90-8F7A-EAD0D5AD6D95}" destId="{D2310DEB-E26B-4AB2-B3CA-E18E7E2EDA45}" srcOrd="0" destOrd="0" presId="urn:microsoft.com/office/officeart/2005/8/layout/vList2"/>
    <dgm:cxn modelId="{83748DA0-72D3-4C24-B23C-2C739A3365BD}" type="presOf" srcId="{6D37DE87-CAEE-481F-AEED-F8D20D0E84E9}" destId="{47880D55-DB89-489A-A147-3ABC98FA2631}" srcOrd="0" destOrd="0" presId="urn:microsoft.com/office/officeart/2005/8/layout/vList2"/>
    <dgm:cxn modelId="{AD2E3BB1-554D-41B3-9472-BB5CD84FB40E}" srcId="{6D37DE87-CAEE-481F-AEED-F8D20D0E84E9}" destId="{038B823D-E574-4E58-9AA5-B07414589CD2}" srcOrd="2" destOrd="0" parTransId="{B5994B56-33C2-4F43-B39A-B2C53A293F5F}" sibTransId="{21B87AF6-2D2D-47FB-907F-1D6D5368F91C}"/>
    <dgm:cxn modelId="{D57FE0BD-8FBB-44F2-AB45-A34DBA10E936}" srcId="{0B561577-E5A6-40D1-A586-2A1E106DC207}" destId="{6D37DE87-CAEE-481F-AEED-F8D20D0E84E9}" srcOrd="0" destOrd="0" parTransId="{D590A540-6A87-47E0-8BA9-CEAFBBEE67A2}" sibTransId="{A5F9A116-FE39-447B-9EDF-E80382A966AF}"/>
    <dgm:cxn modelId="{5CD4DEE7-C607-43A2-AB6B-CDE7C6528433}" srcId="{6D37DE87-CAEE-481F-AEED-F8D20D0E84E9}" destId="{8A8D2AD2-0F18-4C90-8F7A-EAD0D5AD6D95}" srcOrd="0" destOrd="0" parTransId="{8601DEE5-E264-4B13-A522-666F69FE30FF}" sibTransId="{11B4C2F7-8336-4538-A018-B909C21830C5}"/>
    <dgm:cxn modelId="{E423FFFD-BDB4-4A1C-823A-76F13283371B}" type="presOf" srcId="{0B561577-E5A6-40D1-A586-2A1E106DC207}" destId="{82EF188B-A4E2-4D6D-AC63-790893068ED4}" srcOrd="0" destOrd="0" presId="urn:microsoft.com/office/officeart/2005/8/layout/vList2"/>
    <dgm:cxn modelId="{F3D4C363-9FB1-4335-ABCE-5FC6EEF39850}" type="presParOf" srcId="{82EF188B-A4E2-4D6D-AC63-790893068ED4}" destId="{47880D55-DB89-489A-A147-3ABC98FA2631}" srcOrd="0" destOrd="0" presId="urn:microsoft.com/office/officeart/2005/8/layout/vList2"/>
    <dgm:cxn modelId="{F09F41E5-CF34-4567-9F00-03F26C3F118E}" type="presParOf" srcId="{82EF188B-A4E2-4D6D-AC63-790893068ED4}" destId="{D2310DEB-E26B-4AB2-B3CA-E18E7E2EDA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13B8EF-51E9-457A-8F0E-A612A1D14C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91455A-F443-4BAD-9481-57EC3E38AF02}">
      <dgm:prSet/>
      <dgm:spPr/>
      <dgm:t>
        <a:bodyPr/>
        <a:lstStyle/>
        <a:p>
          <a:r>
            <a:rPr lang="en-US"/>
            <a:t>Kutipan langsung: menyalin langsung dari sumber teks asli, tanpa melakukan perubahan apapun dalam penulisannya</a:t>
          </a:r>
        </a:p>
      </dgm:t>
    </dgm:pt>
    <dgm:pt modelId="{9C999767-FF8D-4BF0-B188-FD3DA016C103}" type="parTrans" cxnId="{5A0FC66A-B712-4D09-B21E-D5D47E68F747}">
      <dgm:prSet/>
      <dgm:spPr/>
      <dgm:t>
        <a:bodyPr/>
        <a:lstStyle/>
        <a:p>
          <a:endParaRPr lang="en-US"/>
        </a:p>
      </dgm:t>
    </dgm:pt>
    <dgm:pt modelId="{797CFE8F-F5F9-4836-B30A-36D661C9767A}" type="sibTrans" cxnId="{5A0FC66A-B712-4D09-B21E-D5D47E68F747}">
      <dgm:prSet/>
      <dgm:spPr/>
      <dgm:t>
        <a:bodyPr/>
        <a:lstStyle/>
        <a:p>
          <a:endParaRPr lang="en-US"/>
        </a:p>
      </dgm:t>
    </dgm:pt>
    <dgm:pt modelId="{8FF4B1FD-C4F7-42EF-97E8-C935C9DED384}">
      <dgm:prSet/>
      <dgm:spPr/>
      <dgm:t>
        <a:bodyPr/>
        <a:lstStyle/>
        <a:p>
          <a:r>
            <a:rPr lang="en-US"/>
            <a:t>Kutipan tidak langsung: Yang pertama adalah dengan melakukan parafrase dari kutipan, yaitu mengganti sejumlah kata dan kalimat tanpa mengubah makna kutipan. Cara kedua adalah dengan merangkum, meringkas, dan menyimpulkan isi dari kutipan.</a:t>
          </a:r>
        </a:p>
      </dgm:t>
    </dgm:pt>
    <dgm:pt modelId="{E2C33F81-0ABE-4FC4-9C80-EF616BD5D12B}" type="parTrans" cxnId="{863ABCEC-0175-4653-9849-987B3702C112}">
      <dgm:prSet/>
      <dgm:spPr/>
      <dgm:t>
        <a:bodyPr/>
        <a:lstStyle/>
        <a:p>
          <a:endParaRPr lang="en-US"/>
        </a:p>
      </dgm:t>
    </dgm:pt>
    <dgm:pt modelId="{C2C47531-2A0A-42F6-9C7D-4D0495C0BFA9}" type="sibTrans" cxnId="{863ABCEC-0175-4653-9849-987B3702C112}">
      <dgm:prSet/>
      <dgm:spPr/>
      <dgm:t>
        <a:bodyPr/>
        <a:lstStyle/>
        <a:p>
          <a:endParaRPr lang="en-US"/>
        </a:p>
      </dgm:t>
    </dgm:pt>
    <dgm:pt modelId="{AAD9673B-932D-4A72-89D4-F945CADD1A8C}" type="pres">
      <dgm:prSet presAssocID="{B213B8EF-51E9-457A-8F0E-A612A1D14C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438286-3D31-4A62-94F5-7B041FE1213F}" type="pres">
      <dgm:prSet presAssocID="{D991455A-F443-4BAD-9481-57EC3E38AF02}" presName="hierRoot1" presStyleCnt="0"/>
      <dgm:spPr/>
    </dgm:pt>
    <dgm:pt modelId="{E873E751-A5DC-45CF-B2F2-042F7F9E21E8}" type="pres">
      <dgm:prSet presAssocID="{D991455A-F443-4BAD-9481-57EC3E38AF02}" presName="composite" presStyleCnt="0"/>
      <dgm:spPr/>
    </dgm:pt>
    <dgm:pt modelId="{508C7088-3BD2-4D50-96F9-1BF886D11B44}" type="pres">
      <dgm:prSet presAssocID="{D991455A-F443-4BAD-9481-57EC3E38AF02}" presName="background" presStyleLbl="node0" presStyleIdx="0" presStyleCnt="2"/>
      <dgm:spPr/>
    </dgm:pt>
    <dgm:pt modelId="{B1472571-AEE5-43FA-A63B-2FD85D166CFE}" type="pres">
      <dgm:prSet presAssocID="{D991455A-F443-4BAD-9481-57EC3E38AF02}" presName="text" presStyleLbl="fgAcc0" presStyleIdx="0" presStyleCnt="2">
        <dgm:presLayoutVars>
          <dgm:chPref val="3"/>
        </dgm:presLayoutVars>
      </dgm:prSet>
      <dgm:spPr/>
    </dgm:pt>
    <dgm:pt modelId="{4F1E6D57-1B26-47F1-8209-1D875AF28814}" type="pres">
      <dgm:prSet presAssocID="{D991455A-F443-4BAD-9481-57EC3E38AF02}" presName="hierChild2" presStyleCnt="0"/>
      <dgm:spPr/>
    </dgm:pt>
    <dgm:pt modelId="{8511A3FC-5CC3-44A2-96AB-24E4FA60BD8C}" type="pres">
      <dgm:prSet presAssocID="{8FF4B1FD-C4F7-42EF-97E8-C935C9DED384}" presName="hierRoot1" presStyleCnt="0"/>
      <dgm:spPr/>
    </dgm:pt>
    <dgm:pt modelId="{FDD0F407-67F9-4E4B-A066-37E80F0AE2CE}" type="pres">
      <dgm:prSet presAssocID="{8FF4B1FD-C4F7-42EF-97E8-C935C9DED384}" presName="composite" presStyleCnt="0"/>
      <dgm:spPr/>
    </dgm:pt>
    <dgm:pt modelId="{D785F541-0E13-4523-9AD4-D744F48817D5}" type="pres">
      <dgm:prSet presAssocID="{8FF4B1FD-C4F7-42EF-97E8-C935C9DED384}" presName="background" presStyleLbl="node0" presStyleIdx="1" presStyleCnt="2"/>
      <dgm:spPr/>
    </dgm:pt>
    <dgm:pt modelId="{2A40FFFC-DC2E-46B6-86B7-1A996DD341BD}" type="pres">
      <dgm:prSet presAssocID="{8FF4B1FD-C4F7-42EF-97E8-C935C9DED384}" presName="text" presStyleLbl="fgAcc0" presStyleIdx="1" presStyleCnt="2">
        <dgm:presLayoutVars>
          <dgm:chPref val="3"/>
        </dgm:presLayoutVars>
      </dgm:prSet>
      <dgm:spPr/>
    </dgm:pt>
    <dgm:pt modelId="{0F96E317-7B01-4D98-BE89-44EF7D9DAF5F}" type="pres">
      <dgm:prSet presAssocID="{8FF4B1FD-C4F7-42EF-97E8-C935C9DED384}" presName="hierChild2" presStyleCnt="0"/>
      <dgm:spPr/>
    </dgm:pt>
  </dgm:ptLst>
  <dgm:cxnLst>
    <dgm:cxn modelId="{F05A1C45-3C8C-4CFD-91F4-58CEA2293E98}" type="presOf" srcId="{B213B8EF-51E9-457A-8F0E-A612A1D14C14}" destId="{AAD9673B-932D-4A72-89D4-F945CADD1A8C}" srcOrd="0" destOrd="0" presId="urn:microsoft.com/office/officeart/2005/8/layout/hierarchy1"/>
    <dgm:cxn modelId="{5A0FC66A-B712-4D09-B21E-D5D47E68F747}" srcId="{B213B8EF-51E9-457A-8F0E-A612A1D14C14}" destId="{D991455A-F443-4BAD-9481-57EC3E38AF02}" srcOrd="0" destOrd="0" parTransId="{9C999767-FF8D-4BF0-B188-FD3DA016C103}" sibTransId="{797CFE8F-F5F9-4836-B30A-36D661C9767A}"/>
    <dgm:cxn modelId="{145078A2-7D3C-4428-A9C2-8C64BD8B8EF8}" type="presOf" srcId="{D991455A-F443-4BAD-9481-57EC3E38AF02}" destId="{B1472571-AEE5-43FA-A63B-2FD85D166CFE}" srcOrd="0" destOrd="0" presId="urn:microsoft.com/office/officeart/2005/8/layout/hierarchy1"/>
    <dgm:cxn modelId="{E83DDAC4-5103-442C-9CAA-E1E903A1F7D2}" type="presOf" srcId="{8FF4B1FD-C4F7-42EF-97E8-C935C9DED384}" destId="{2A40FFFC-DC2E-46B6-86B7-1A996DD341BD}" srcOrd="0" destOrd="0" presId="urn:microsoft.com/office/officeart/2005/8/layout/hierarchy1"/>
    <dgm:cxn modelId="{863ABCEC-0175-4653-9849-987B3702C112}" srcId="{B213B8EF-51E9-457A-8F0E-A612A1D14C14}" destId="{8FF4B1FD-C4F7-42EF-97E8-C935C9DED384}" srcOrd="1" destOrd="0" parTransId="{E2C33F81-0ABE-4FC4-9C80-EF616BD5D12B}" sibTransId="{C2C47531-2A0A-42F6-9C7D-4D0495C0BFA9}"/>
    <dgm:cxn modelId="{D5775528-9217-4F16-8CFD-CC93AECCDA0D}" type="presParOf" srcId="{AAD9673B-932D-4A72-89D4-F945CADD1A8C}" destId="{B2438286-3D31-4A62-94F5-7B041FE1213F}" srcOrd="0" destOrd="0" presId="urn:microsoft.com/office/officeart/2005/8/layout/hierarchy1"/>
    <dgm:cxn modelId="{D03A6F26-66F3-47B3-9DBE-77AA913B3AC9}" type="presParOf" srcId="{B2438286-3D31-4A62-94F5-7B041FE1213F}" destId="{E873E751-A5DC-45CF-B2F2-042F7F9E21E8}" srcOrd="0" destOrd="0" presId="urn:microsoft.com/office/officeart/2005/8/layout/hierarchy1"/>
    <dgm:cxn modelId="{E4FBF334-F4D9-45CB-9B6C-20B83441FAE3}" type="presParOf" srcId="{E873E751-A5DC-45CF-B2F2-042F7F9E21E8}" destId="{508C7088-3BD2-4D50-96F9-1BF886D11B44}" srcOrd="0" destOrd="0" presId="urn:microsoft.com/office/officeart/2005/8/layout/hierarchy1"/>
    <dgm:cxn modelId="{A007E53D-C6E9-4992-8B43-4C62309A08A4}" type="presParOf" srcId="{E873E751-A5DC-45CF-B2F2-042F7F9E21E8}" destId="{B1472571-AEE5-43FA-A63B-2FD85D166CFE}" srcOrd="1" destOrd="0" presId="urn:microsoft.com/office/officeart/2005/8/layout/hierarchy1"/>
    <dgm:cxn modelId="{E3623EAB-616D-406B-8B1B-5B2FBA3B752C}" type="presParOf" srcId="{B2438286-3D31-4A62-94F5-7B041FE1213F}" destId="{4F1E6D57-1B26-47F1-8209-1D875AF28814}" srcOrd="1" destOrd="0" presId="urn:microsoft.com/office/officeart/2005/8/layout/hierarchy1"/>
    <dgm:cxn modelId="{DE5EDBA4-A1DE-4816-BAD9-78111CCE50BE}" type="presParOf" srcId="{AAD9673B-932D-4A72-89D4-F945CADD1A8C}" destId="{8511A3FC-5CC3-44A2-96AB-24E4FA60BD8C}" srcOrd="1" destOrd="0" presId="urn:microsoft.com/office/officeart/2005/8/layout/hierarchy1"/>
    <dgm:cxn modelId="{3D5BDD04-8C19-4330-8A51-92AB46649288}" type="presParOf" srcId="{8511A3FC-5CC3-44A2-96AB-24E4FA60BD8C}" destId="{FDD0F407-67F9-4E4B-A066-37E80F0AE2CE}" srcOrd="0" destOrd="0" presId="urn:microsoft.com/office/officeart/2005/8/layout/hierarchy1"/>
    <dgm:cxn modelId="{80F06EAE-D272-4D33-B880-BE50A1E067CC}" type="presParOf" srcId="{FDD0F407-67F9-4E4B-A066-37E80F0AE2CE}" destId="{D785F541-0E13-4523-9AD4-D744F48817D5}" srcOrd="0" destOrd="0" presId="urn:microsoft.com/office/officeart/2005/8/layout/hierarchy1"/>
    <dgm:cxn modelId="{CBB2FBDC-AE73-4494-B4FE-EEAC2C4AA894}" type="presParOf" srcId="{FDD0F407-67F9-4E4B-A066-37E80F0AE2CE}" destId="{2A40FFFC-DC2E-46B6-86B7-1A996DD341BD}" srcOrd="1" destOrd="0" presId="urn:microsoft.com/office/officeart/2005/8/layout/hierarchy1"/>
    <dgm:cxn modelId="{69C5CA92-E11D-4513-83B4-A355ED55DE36}" type="presParOf" srcId="{8511A3FC-5CC3-44A2-96AB-24E4FA60BD8C}" destId="{0F96E317-7B01-4D98-BE89-44EF7D9DAF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E2EE7C-29D2-4F61-8B01-927C507A7F5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466252-CA69-4167-BE5A-E8325CCAD438}">
      <dgm:prSet/>
      <dgm:spPr/>
      <dgm:t>
        <a:bodyPr/>
        <a:lstStyle/>
        <a:p>
          <a:r>
            <a:rPr lang="en-US"/>
            <a:t>Menulis nama penulis dari sumber kutipan</a:t>
          </a:r>
        </a:p>
      </dgm:t>
    </dgm:pt>
    <dgm:pt modelId="{CFFA79CF-EB09-4925-90CB-2D8EA5846738}" type="parTrans" cxnId="{39B8C542-8F47-482F-8EA9-A7A8B28CDC9B}">
      <dgm:prSet/>
      <dgm:spPr/>
      <dgm:t>
        <a:bodyPr/>
        <a:lstStyle/>
        <a:p>
          <a:endParaRPr lang="en-US"/>
        </a:p>
      </dgm:t>
    </dgm:pt>
    <dgm:pt modelId="{842BA005-1AAE-4597-AD7F-DEEF27B67084}" type="sibTrans" cxnId="{39B8C542-8F47-482F-8EA9-A7A8B28CDC9B}">
      <dgm:prSet/>
      <dgm:spPr/>
      <dgm:t>
        <a:bodyPr/>
        <a:lstStyle/>
        <a:p>
          <a:endParaRPr lang="en-US"/>
        </a:p>
      </dgm:t>
    </dgm:pt>
    <dgm:pt modelId="{7C145111-F7A7-4EBD-BE6D-92BFA77DC54D}">
      <dgm:prSet/>
      <dgm:spPr/>
      <dgm:t>
        <a:bodyPr/>
        <a:lstStyle/>
        <a:p>
          <a:r>
            <a:rPr lang="en-US"/>
            <a:t>Djuraid (2007)</a:t>
          </a:r>
        </a:p>
      </dgm:t>
    </dgm:pt>
    <dgm:pt modelId="{1828EFE2-65C2-4EE9-8A45-3A2E165AB07E}" type="parTrans" cxnId="{0E276919-8B0E-4926-A947-B4E4CCDEE2E1}">
      <dgm:prSet/>
      <dgm:spPr/>
      <dgm:t>
        <a:bodyPr/>
        <a:lstStyle/>
        <a:p>
          <a:endParaRPr lang="en-US"/>
        </a:p>
      </dgm:t>
    </dgm:pt>
    <dgm:pt modelId="{17891868-AE98-4AA4-9781-9A5F30CEF59E}" type="sibTrans" cxnId="{0E276919-8B0E-4926-A947-B4E4CCDEE2E1}">
      <dgm:prSet/>
      <dgm:spPr/>
      <dgm:t>
        <a:bodyPr/>
        <a:lstStyle/>
        <a:p>
          <a:endParaRPr lang="en-US"/>
        </a:p>
      </dgm:t>
    </dgm:pt>
    <dgm:pt modelId="{9200CC99-5269-4C19-821A-C40ECD82C677}">
      <dgm:prSet/>
      <dgm:spPr/>
      <dgm:t>
        <a:bodyPr/>
        <a:lstStyle/>
        <a:p>
          <a:r>
            <a:rPr lang="en-US"/>
            <a:t>Djuraid (2007:19)</a:t>
          </a:r>
        </a:p>
      </dgm:t>
    </dgm:pt>
    <dgm:pt modelId="{3E4343F3-F180-4BEE-A67C-C76F62DC6206}" type="parTrans" cxnId="{4CC603F4-E73F-45E8-B659-BAD7C943E1F9}">
      <dgm:prSet/>
      <dgm:spPr/>
      <dgm:t>
        <a:bodyPr/>
        <a:lstStyle/>
        <a:p>
          <a:endParaRPr lang="en-US"/>
        </a:p>
      </dgm:t>
    </dgm:pt>
    <dgm:pt modelId="{E80BE424-D146-412F-B7D8-A93A558C2829}" type="sibTrans" cxnId="{4CC603F4-E73F-45E8-B659-BAD7C943E1F9}">
      <dgm:prSet/>
      <dgm:spPr/>
      <dgm:t>
        <a:bodyPr/>
        <a:lstStyle/>
        <a:p>
          <a:endParaRPr lang="en-US"/>
        </a:p>
      </dgm:t>
    </dgm:pt>
    <dgm:pt modelId="{C0432621-3C15-4E57-8F19-ACDD77B55135}">
      <dgm:prSet/>
      <dgm:spPr/>
      <dgm:t>
        <a:bodyPr/>
        <a:lstStyle/>
        <a:p>
          <a:r>
            <a:rPr lang="en-US"/>
            <a:t>(Djuraid, 2007)</a:t>
          </a:r>
        </a:p>
      </dgm:t>
    </dgm:pt>
    <dgm:pt modelId="{0589C34B-A244-4A4A-BE94-C5DF1B22020D}" type="parTrans" cxnId="{294FD135-DAD1-4A3C-B958-00D95DC3C37E}">
      <dgm:prSet/>
      <dgm:spPr/>
      <dgm:t>
        <a:bodyPr/>
        <a:lstStyle/>
        <a:p>
          <a:endParaRPr lang="en-US"/>
        </a:p>
      </dgm:t>
    </dgm:pt>
    <dgm:pt modelId="{853AEAE6-E22A-4262-9A33-4AC1F8ECE63F}" type="sibTrans" cxnId="{294FD135-DAD1-4A3C-B958-00D95DC3C37E}">
      <dgm:prSet/>
      <dgm:spPr/>
      <dgm:t>
        <a:bodyPr/>
        <a:lstStyle/>
        <a:p>
          <a:endParaRPr lang="en-US"/>
        </a:p>
      </dgm:t>
    </dgm:pt>
    <dgm:pt modelId="{0057A257-1E23-4AAE-8547-C579CD308190}">
      <dgm:prSet/>
      <dgm:spPr/>
      <dgm:t>
        <a:bodyPr/>
        <a:lstStyle/>
        <a:p>
          <a:r>
            <a:rPr lang="en-US"/>
            <a:t>(Djuraid, 2007:19)</a:t>
          </a:r>
        </a:p>
      </dgm:t>
    </dgm:pt>
    <dgm:pt modelId="{289A6C99-CD41-4B1E-AC5D-FC1E80D548AF}" type="parTrans" cxnId="{3A5CE935-020A-41DC-8C55-60F8D14202DD}">
      <dgm:prSet/>
      <dgm:spPr/>
      <dgm:t>
        <a:bodyPr/>
        <a:lstStyle/>
        <a:p>
          <a:endParaRPr lang="en-US"/>
        </a:p>
      </dgm:t>
    </dgm:pt>
    <dgm:pt modelId="{E210DB6D-916D-4780-98BE-98941C904515}" type="sibTrans" cxnId="{3A5CE935-020A-41DC-8C55-60F8D14202DD}">
      <dgm:prSet/>
      <dgm:spPr/>
      <dgm:t>
        <a:bodyPr/>
        <a:lstStyle/>
        <a:p>
          <a:endParaRPr lang="en-US"/>
        </a:p>
      </dgm:t>
    </dgm:pt>
    <dgm:pt modelId="{662AB307-98EF-4768-B6F4-4710E4CACD36}" type="pres">
      <dgm:prSet presAssocID="{EDE2EE7C-29D2-4F61-8B01-927C507A7F55}" presName="Name0" presStyleCnt="0">
        <dgm:presLayoutVars>
          <dgm:dir/>
          <dgm:animLvl val="lvl"/>
          <dgm:resizeHandles val="exact"/>
        </dgm:presLayoutVars>
      </dgm:prSet>
      <dgm:spPr/>
    </dgm:pt>
    <dgm:pt modelId="{36091964-AB5E-47B3-94A1-AF7CF70193C6}" type="pres">
      <dgm:prSet presAssocID="{2B466252-CA69-4167-BE5A-E8325CCAD438}" presName="linNode" presStyleCnt="0"/>
      <dgm:spPr/>
    </dgm:pt>
    <dgm:pt modelId="{EB5EF6CB-FD18-4379-9F47-DDE78EDA130D}" type="pres">
      <dgm:prSet presAssocID="{2B466252-CA69-4167-BE5A-E8325CCAD43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DA9B059-F148-4F8A-9F6D-6E4891894361}" type="pres">
      <dgm:prSet presAssocID="{2B466252-CA69-4167-BE5A-E8325CCAD43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E276919-8B0E-4926-A947-B4E4CCDEE2E1}" srcId="{2B466252-CA69-4167-BE5A-E8325CCAD438}" destId="{7C145111-F7A7-4EBD-BE6D-92BFA77DC54D}" srcOrd="0" destOrd="0" parTransId="{1828EFE2-65C2-4EE9-8A45-3A2E165AB07E}" sibTransId="{17891868-AE98-4AA4-9781-9A5F30CEF59E}"/>
    <dgm:cxn modelId="{B00AEE2C-2884-4AC0-93A0-7C40C3050C73}" type="presOf" srcId="{7C145111-F7A7-4EBD-BE6D-92BFA77DC54D}" destId="{8DA9B059-F148-4F8A-9F6D-6E4891894361}" srcOrd="0" destOrd="0" presId="urn:microsoft.com/office/officeart/2005/8/layout/vList5"/>
    <dgm:cxn modelId="{EE1BCE30-2C5F-4812-AC50-C73BD222A423}" type="presOf" srcId="{0057A257-1E23-4AAE-8547-C579CD308190}" destId="{8DA9B059-F148-4F8A-9F6D-6E4891894361}" srcOrd="0" destOrd="3" presId="urn:microsoft.com/office/officeart/2005/8/layout/vList5"/>
    <dgm:cxn modelId="{294FD135-DAD1-4A3C-B958-00D95DC3C37E}" srcId="{2B466252-CA69-4167-BE5A-E8325CCAD438}" destId="{C0432621-3C15-4E57-8F19-ACDD77B55135}" srcOrd="2" destOrd="0" parTransId="{0589C34B-A244-4A4A-BE94-C5DF1B22020D}" sibTransId="{853AEAE6-E22A-4262-9A33-4AC1F8ECE63F}"/>
    <dgm:cxn modelId="{3A5CE935-020A-41DC-8C55-60F8D14202DD}" srcId="{2B466252-CA69-4167-BE5A-E8325CCAD438}" destId="{0057A257-1E23-4AAE-8547-C579CD308190}" srcOrd="3" destOrd="0" parTransId="{289A6C99-CD41-4B1E-AC5D-FC1E80D548AF}" sibTransId="{E210DB6D-916D-4780-98BE-98941C904515}"/>
    <dgm:cxn modelId="{39B8C542-8F47-482F-8EA9-A7A8B28CDC9B}" srcId="{EDE2EE7C-29D2-4F61-8B01-927C507A7F55}" destId="{2B466252-CA69-4167-BE5A-E8325CCAD438}" srcOrd="0" destOrd="0" parTransId="{CFFA79CF-EB09-4925-90CB-2D8EA5846738}" sibTransId="{842BA005-1AAE-4597-AD7F-DEEF27B67084}"/>
    <dgm:cxn modelId="{62F3599E-3E6C-493A-9E8F-04355A5A746B}" type="presOf" srcId="{9200CC99-5269-4C19-821A-C40ECD82C677}" destId="{8DA9B059-F148-4F8A-9F6D-6E4891894361}" srcOrd="0" destOrd="1" presId="urn:microsoft.com/office/officeart/2005/8/layout/vList5"/>
    <dgm:cxn modelId="{AB4FDEAC-053C-47FF-8C51-6C7199F69250}" type="presOf" srcId="{C0432621-3C15-4E57-8F19-ACDD77B55135}" destId="{8DA9B059-F148-4F8A-9F6D-6E4891894361}" srcOrd="0" destOrd="2" presId="urn:microsoft.com/office/officeart/2005/8/layout/vList5"/>
    <dgm:cxn modelId="{17EBE7BC-416B-487A-AD05-87CFD49D3758}" type="presOf" srcId="{2B466252-CA69-4167-BE5A-E8325CCAD438}" destId="{EB5EF6CB-FD18-4379-9F47-DDE78EDA130D}" srcOrd="0" destOrd="0" presId="urn:microsoft.com/office/officeart/2005/8/layout/vList5"/>
    <dgm:cxn modelId="{5E156BE3-01E1-4EB4-B4E4-6025C77ABFA4}" type="presOf" srcId="{EDE2EE7C-29D2-4F61-8B01-927C507A7F55}" destId="{662AB307-98EF-4768-B6F4-4710E4CACD36}" srcOrd="0" destOrd="0" presId="urn:microsoft.com/office/officeart/2005/8/layout/vList5"/>
    <dgm:cxn modelId="{4CC603F4-E73F-45E8-B659-BAD7C943E1F9}" srcId="{2B466252-CA69-4167-BE5A-E8325CCAD438}" destId="{9200CC99-5269-4C19-821A-C40ECD82C677}" srcOrd="1" destOrd="0" parTransId="{3E4343F3-F180-4BEE-A67C-C76F62DC6206}" sibTransId="{E80BE424-D146-412F-B7D8-A93A558C2829}"/>
    <dgm:cxn modelId="{C82E630B-1073-4D58-9B13-57941E407D59}" type="presParOf" srcId="{662AB307-98EF-4768-B6F4-4710E4CACD36}" destId="{36091964-AB5E-47B3-94A1-AF7CF70193C6}" srcOrd="0" destOrd="0" presId="urn:microsoft.com/office/officeart/2005/8/layout/vList5"/>
    <dgm:cxn modelId="{1B5216E3-3451-4994-B52C-2DACC265B742}" type="presParOf" srcId="{36091964-AB5E-47B3-94A1-AF7CF70193C6}" destId="{EB5EF6CB-FD18-4379-9F47-DDE78EDA130D}" srcOrd="0" destOrd="0" presId="urn:microsoft.com/office/officeart/2005/8/layout/vList5"/>
    <dgm:cxn modelId="{9CCB1EF0-3174-4E80-A70E-E56F6C4D6B93}" type="presParOf" srcId="{36091964-AB5E-47B3-94A1-AF7CF70193C6}" destId="{8DA9B059-F148-4F8A-9F6D-6E48918943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24897D-3552-41A6-B2D8-5A58477D2C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23AA44-D24C-4430-8592-6AE630AB552E}">
      <dgm:prSet/>
      <dgm:spPr/>
      <dgm:t>
        <a:bodyPr/>
        <a:lstStyle/>
        <a:p>
          <a:r>
            <a:rPr lang="en-US"/>
            <a:t>Mengutip 2 penulis sumber kutipan</a:t>
          </a:r>
        </a:p>
      </dgm:t>
    </dgm:pt>
    <dgm:pt modelId="{C846CF50-ECC5-4034-8051-D4B28604E94F}" type="parTrans" cxnId="{FD4A7A68-B035-499F-A881-9BB4510765EC}">
      <dgm:prSet/>
      <dgm:spPr/>
      <dgm:t>
        <a:bodyPr/>
        <a:lstStyle/>
        <a:p>
          <a:endParaRPr lang="en-US"/>
        </a:p>
      </dgm:t>
    </dgm:pt>
    <dgm:pt modelId="{99F7970E-43B8-49FA-ADF1-E56639701F80}" type="sibTrans" cxnId="{FD4A7A68-B035-499F-A881-9BB4510765EC}">
      <dgm:prSet/>
      <dgm:spPr/>
      <dgm:t>
        <a:bodyPr/>
        <a:lstStyle/>
        <a:p>
          <a:endParaRPr lang="en-US"/>
        </a:p>
      </dgm:t>
    </dgm:pt>
    <dgm:pt modelId="{7B829C55-30A7-4C6C-99CF-A72643CF6A64}">
      <dgm:prSet/>
      <dgm:spPr/>
      <dgm:t>
        <a:bodyPr/>
        <a:lstStyle/>
        <a:p>
          <a:r>
            <a:rPr lang="en-US"/>
            <a:t>Doug Newson &amp; James A. Wollert (1985:11), mengatakan “berita adalah apa saja yang ingin dan perlu diketahui orang atau lebih luas lagi oleh masyarakat.”</a:t>
          </a:r>
        </a:p>
      </dgm:t>
    </dgm:pt>
    <dgm:pt modelId="{BBD94256-88E1-4AA4-8773-BED04C0A0AD6}" type="parTrans" cxnId="{3A59F013-1FFA-446E-876D-7FA290E68D97}">
      <dgm:prSet/>
      <dgm:spPr/>
      <dgm:t>
        <a:bodyPr/>
        <a:lstStyle/>
        <a:p>
          <a:endParaRPr lang="en-US"/>
        </a:p>
      </dgm:t>
    </dgm:pt>
    <dgm:pt modelId="{61D29267-9EA0-4B52-8666-696477E90387}" type="sibTrans" cxnId="{3A59F013-1FFA-446E-876D-7FA290E68D97}">
      <dgm:prSet/>
      <dgm:spPr/>
      <dgm:t>
        <a:bodyPr/>
        <a:lstStyle/>
        <a:p>
          <a:endParaRPr lang="en-US"/>
        </a:p>
      </dgm:t>
    </dgm:pt>
    <dgm:pt modelId="{0258495F-C963-4EC0-9BBF-2E4A9A8DECAF}" type="pres">
      <dgm:prSet presAssocID="{2324897D-3552-41A6-B2D8-5A58477D2C1E}" presName="linear" presStyleCnt="0">
        <dgm:presLayoutVars>
          <dgm:animLvl val="lvl"/>
          <dgm:resizeHandles val="exact"/>
        </dgm:presLayoutVars>
      </dgm:prSet>
      <dgm:spPr/>
    </dgm:pt>
    <dgm:pt modelId="{777066DA-E5CD-445F-AEC6-2A2178C633E9}" type="pres">
      <dgm:prSet presAssocID="{2E23AA44-D24C-4430-8592-6AE630AB552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CC169AA-977E-4994-BEEF-3D610BB5CC4F}" type="pres">
      <dgm:prSet presAssocID="{2E23AA44-D24C-4430-8592-6AE630AB55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A59F013-1FFA-446E-876D-7FA290E68D97}" srcId="{2E23AA44-D24C-4430-8592-6AE630AB552E}" destId="{7B829C55-30A7-4C6C-99CF-A72643CF6A64}" srcOrd="0" destOrd="0" parTransId="{BBD94256-88E1-4AA4-8773-BED04C0A0AD6}" sibTransId="{61D29267-9EA0-4B52-8666-696477E90387}"/>
    <dgm:cxn modelId="{E134A564-EEA7-4819-AAB2-A712B19DC34C}" type="presOf" srcId="{7B829C55-30A7-4C6C-99CF-A72643CF6A64}" destId="{8CC169AA-977E-4994-BEEF-3D610BB5CC4F}" srcOrd="0" destOrd="0" presId="urn:microsoft.com/office/officeart/2005/8/layout/vList2"/>
    <dgm:cxn modelId="{FD4A7A68-B035-499F-A881-9BB4510765EC}" srcId="{2324897D-3552-41A6-B2D8-5A58477D2C1E}" destId="{2E23AA44-D24C-4430-8592-6AE630AB552E}" srcOrd="0" destOrd="0" parTransId="{C846CF50-ECC5-4034-8051-D4B28604E94F}" sibTransId="{99F7970E-43B8-49FA-ADF1-E56639701F80}"/>
    <dgm:cxn modelId="{B8D7FBAD-004C-4DA9-AE5E-A4C053E5F45F}" type="presOf" srcId="{2E23AA44-D24C-4430-8592-6AE630AB552E}" destId="{777066DA-E5CD-445F-AEC6-2A2178C633E9}" srcOrd="0" destOrd="0" presId="urn:microsoft.com/office/officeart/2005/8/layout/vList2"/>
    <dgm:cxn modelId="{009072E3-8C6A-469E-87EA-06A01FBABCE3}" type="presOf" srcId="{2324897D-3552-41A6-B2D8-5A58477D2C1E}" destId="{0258495F-C963-4EC0-9BBF-2E4A9A8DECAF}" srcOrd="0" destOrd="0" presId="urn:microsoft.com/office/officeart/2005/8/layout/vList2"/>
    <dgm:cxn modelId="{AAD35F42-7D24-47CD-AA85-9A8E3F99B61C}" type="presParOf" srcId="{0258495F-C963-4EC0-9BBF-2E4A9A8DECAF}" destId="{777066DA-E5CD-445F-AEC6-2A2178C633E9}" srcOrd="0" destOrd="0" presId="urn:microsoft.com/office/officeart/2005/8/layout/vList2"/>
    <dgm:cxn modelId="{D87D7E60-426E-4336-84BC-317E7D192CA9}" type="presParOf" srcId="{0258495F-C963-4EC0-9BBF-2E4A9A8DECAF}" destId="{8CC169AA-977E-4994-BEEF-3D610BB5CC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25D366-5924-4610-85A9-61060103BA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80C044-D3A0-4CFC-B2A3-C4B21040F848}">
      <dgm:prSet/>
      <dgm:spPr/>
      <dgm:t>
        <a:bodyPr/>
        <a:lstStyle/>
        <a:p>
          <a:r>
            <a:rPr lang="en-US"/>
            <a:t>Memastikan ulang bahwa website tersebut memiliki informasi valid untuk karya ilmiah. Ini tetap harus dilakukan agar karya ilmiah tidak memiliki kesalahan dalam penyampaian informasi.</a:t>
          </a:r>
        </a:p>
      </dgm:t>
    </dgm:pt>
    <dgm:pt modelId="{452574F3-D261-45AE-968F-0A9E70100920}" type="parTrans" cxnId="{4B0897EB-E2E0-4549-978D-A37769517DDB}">
      <dgm:prSet/>
      <dgm:spPr/>
      <dgm:t>
        <a:bodyPr/>
        <a:lstStyle/>
        <a:p>
          <a:endParaRPr lang="en-US"/>
        </a:p>
      </dgm:t>
    </dgm:pt>
    <dgm:pt modelId="{FCFECD9F-088A-44A5-AE4C-8DAAEE16986D}" type="sibTrans" cxnId="{4B0897EB-E2E0-4549-978D-A37769517DDB}">
      <dgm:prSet/>
      <dgm:spPr/>
      <dgm:t>
        <a:bodyPr/>
        <a:lstStyle/>
        <a:p>
          <a:endParaRPr lang="en-US"/>
        </a:p>
      </dgm:t>
    </dgm:pt>
    <dgm:pt modelId="{D41AC454-CC62-4415-8D37-CEFF78B152D3}">
      <dgm:prSet/>
      <dgm:spPr/>
      <dgm:t>
        <a:bodyPr/>
        <a:lstStyle/>
        <a:p>
          <a:r>
            <a:rPr lang="en-US"/>
            <a:t>Mencari nama penulis serta tahun tulisan dimuat dalam website tersebut. Nama penulis ini nantinya akan menjadi sumber penulis yang dicantumkan ketika mengutip tulisan dari website tersebut.</a:t>
          </a:r>
        </a:p>
      </dgm:t>
    </dgm:pt>
    <dgm:pt modelId="{DE3CD502-451D-4B61-B2E6-FEA443179803}" type="parTrans" cxnId="{EE4CEA5F-CD8E-4B4C-8C49-A215EA4A40DA}">
      <dgm:prSet/>
      <dgm:spPr/>
      <dgm:t>
        <a:bodyPr/>
        <a:lstStyle/>
        <a:p>
          <a:endParaRPr lang="en-US"/>
        </a:p>
      </dgm:t>
    </dgm:pt>
    <dgm:pt modelId="{AE472206-B40A-4BF9-AD10-225D7F36560C}" type="sibTrans" cxnId="{EE4CEA5F-CD8E-4B4C-8C49-A215EA4A40DA}">
      <dgm:prSet/>
      <dgm:spPr/>
      <dgm:t>
        <a:bodyPr/>
        <a:lstStyle/>
        <a:p>
          <a:endParaRPr lang="en-US"/>
        </a:p>
      </dgm:t>
    </dgm:pt>
    <dgm:pt modelId="{1121B123-3B2C-42F2-8659-E85FACA520EA}">
      <dgm:prSet/>
      <dgm:spPr/>
      <dgm:t>
        <a:bodyPr/>
        <a:lstStyle/>
        <a:p>
          <a:r>
            <a:rPr lang="en-US"/>
            <a:t>Selebihnya, proses pengutipan sumber dari internet sama dengan mengutip tulisan dari karya ilmiah lain.</a:t>
          </a:r>
        </a:p>
      </dgm:t>
    </dgm:pt>
    <dgm:pt modelId="{8EFF1486-DCEF-4D3D-8920-8607C0E675D7}" type="parTrans" cxnId="{0F769D58-6BE5-40EA-865A-3713EC450C1C}">
      <dgm:prSet/>
      <dgm:spPr/>
      <dgm:t>
        <a:bodyPr/>
        <a:lstStyle/>
        <a:p>
          <a:endParaRPr lang="en-US"/>
        </a:p>
      </dgm:t>
    </dgm:pt>
    <dgm:pt modelId="{428AADC6-AD9D-42E4-B959-1AE7D03C26DD}" type="sibTrans" cxnId="{0F769D58-6BE5-40EA-865A-3713EC450C1C}">
      <dgm:prSet/>
      <dgm:spPr/>
      <dgm:t>
        <a:bodyPr/>
        <a:lstStyle/>
        <a:p>
          <a:endParaRPr lang="en-US"/>
        </a:p>
      </dgm:t>
    </dgm:pt>
    <dgm:pt modelId="{14BE7A97-057D-4D2C-A5B7-2EE68B0B03A8}" type="pres">
      <dgm:prSet presAssocID="{9025D366-5924-4610-85A9-61060103BA75}" presName="vert0" presStyleCnt="0">
        <dgm:presLayoutVars>
          <dgm:dir/>
          <dgm:animOne val="branch"/>
          <dgm:animLvl val="lvl"/>
        </dgm:presLayoutVars>
      </dgm:prSet>
      <dgm:spPr/>
    </dgm:pt>
    <dgm:pt modelId="{C7FBA93C-3226-453B-8580-C85F4DC3E405}" type="pres">
      <dgm:prSet presAssocID="{5F80C044-D3A0-4CFC-B2A3-C4B21040F848}" presName="thickLine" presStyleLbl="alignNode1" presStyleIdx="0" presStyleCnt="3"/>
      <dgm:spPr/>
    </dgm:pt>
    <dgm:pt modelId="{1CCD0E62-9E95-4F49-B99B-317F3D714533}" type="pres">
      <dgm:prSet presAssocID="{5F80C044-D3A0-4CFC-B2A3-C4B21040F848}" presName="horz1" presStyleCnt="0"/>
      <dgm:spPr/>
    </dgm:pt>
    <dgm:pt modelId="{E7CED571-FBFB-4AC4-880F-3C0E92F4FEA5}" type="pres">
      <dgm:prSet presAssocID="{5F80C044-D3A0-4CFC-B2A3-C4B21040F848}" presName="tx1" presStyleLbl="revTx" presStyleIdx="0" presStyleCnt="3"/>
      <dgm:spPr/>
    </dgm:pt>
    <dgm:pt modelId="{B053D010-056D-4567-8603-85E1F9B6E508}" type="pres">
      <dgm:prSet presAssocID="{5F80C044-D3A0-4CFC-B2A3-C4B21040F848}" presName="vert1" presStyleCnt="0"/>
      <dgm:spPr/>
    </dgm:pt>
    <dgm:pt modelId="{43980942-0921-4735-A865-FD8C715688AB}" type="pres">
      <dgm:prSet presAssocID="{D41AC454-CC62-4415-8D37-CEFF78B152D3}" presName="thickLine" presStyleLbl="alignNode1" presStyleIdx="1" presStyleCnt="3"/>
      <dgm:spPr/>
    </dgm:pt>
    <dgm:pt modelId="{5FF7A9FE-E10C-41F2-B0BC-4A4B8C3ABF65}" type="pres">
      <dgm:prSet presAssocID="{D41AC454-CC62-4415-8D37-CEFF78B152D3}" presName="horz1" presStyleCnt="0"/>
      <dgm:spPr/>
    </dgm:pt>
    <dgm:pt modelId="{F989B60A-D6CB-4CD0-A319-501D9073269E}" type="pres">
      <dgm:prSet presAssocID="{D41AC454-CC62-4415-8D37-CEFF78B152D3}" presName="tx1" presStyleLbl="revTx" presStyleIdx="1" presStyleCnt="3"/>
      <dgm:spPr/>
    </dgm:pt>
    <dgm:pt modelId="{B00DB77D-743D-4CEC-9563-7DE58B115952}" type="pres">
      <dgm:prSet presAssocID="{D41AC454-CC62-4415-8D37-CEFF78B152D3}" presName="vert1" presStyleCnt="0"/>
      <dgm:spPr/>
    </dgm:pt>
    <dgm:pt modelId="{48A69DC0-B354-4D47-A2E5-0C2C6375B09E}" type="pres">
      <dgm:prSet presAssocID="{1121B123-3B2C-42F2-8659-E85FACA520EA}" presName="thickLine" presStyleLbl="alignNode1" presStyleIdx="2" presStyleCnt="3"/>
      <dgm:spPr/>
    </dgm:pt>
    <dgm:pt modelId="{A5FAB44B-0AB4-40BB-9E8F-CE852AA83DB6}" type="pres">
      <dgm:prSet presAssocID="{1121B123-3B2C-42F2-8659-E85FACA520EA}" presName="horz1" presStyleCnt="0"/>
      <dgm:spPr/>
    </dgm:pt>
    <dgm:pt modelId="{CB68DDCC-4D30-495D-A7CE-DB294927BCF5}" type="pres">
      <dgm:prSet presAssocID="{1121B123-3B2C-42F2-8659-E85FACA520EA}" presName="tx1" presStyleLbl="revTx" presStyleIdx="2" presStyleCnt="3"/>
      <dgm:spPr/>
    </dgm:pt>
    <dgm:pt modelId="{3C38A035-D668-471B-8BCB-9BFB11CE2F08}" type="pres">
      <dgm:prSet presAssocID="{1121B123-3B2C-42F2-8659-E85FACA520EA}" presName="vert1" presStyleCnt="0"/>
      <dgm:spPr/>
    </dgm:pt>
  </dgm:ptLst>
  <dgm:cxnLst>
    <dgm:cxn modelId="{48639109-84AC-462F-A9C1-4F14A7ADD2AB}" type="presOf" srcId="{1121B123-3B2C-42F2-8659-E85FACA520EA}" destId="{CB68DDCC-4D30-495D-A7CE-DB294927BCF5}" srcOrd="0" destOrd="0" presId="urn:microsoft.com/office/officeart/2008/layout/LinedList"/>
    <dgm:cxn modelId="{9A9E6A38-9D09-4E9F-A64E-7BE67704A78E}" type="presOf" srcId="{5F80C044-D3A0-4CFC-B2A3-C4B21040F848}" destId="{E7CED571-FBFB-4AC4-880F-3C0E92F4FEA5}" srcOrd="0" destOrd="0" presId="urn:microsoft.com/office/officeart/2008/layout/LinedList"/>
    <dgm:cxn modelId="{8F46615F-6EAF-4A86-9BCF-E4A7F4892683}" type="presOf" srcId="{D41AC454-CC62-4415-8D37-CEFF78B152D3}" destId="{F989B60A-D6CB-4CD0-A319-501D9073269E}" srcOrd="0" destOrd="0" presId="urn:microsoft.com/office/officeart/2008/layout/LinedList"/>
    <dgm:cxn modelId="{EE4CEA5F-CD8E-4B4C-8C49-A215EA4A40DA}" srcId="{9025D366-5924-4610-85A9-61060103BA75}" destId="{D41AC454-CC62-4415-8D37-CEFF78B152D3}" srcOrd="1" destOrd="0" parTransId="{DE3CD502-451D-4B61-B2E6-FEA443179803}" sibTransId="{AE472206-B40A-4BF9-AD10-225D7F36560C}"/>
    <dgm:cxn modelId="{0F769D58-6BE5-40EA-865A-3713EC450C1C}" srcId="{9025D366-5924-4610-85A9-61060103BA75}" destId="{1121B123-3B2C-42F2-8659-E85FACA520EA}" srcOrd="2" destOrd="0" parTransId="{8EFF1486-DCEF-4D3D-8920-8607C0E675D7}" sibTransId="{428AADC6-AD9D-42E4-B959-1AE7D03C26DD}"/>
    <dgm:cxn modelId="{4E7AA1C9-E227-415B-922C-4CE335DF880E}" type="presOf" srcId="{9025D366-5924-4610-85A9-61060103BA75}" destId="{14BE7A97-057D-4D2C-A5B7-2EE68B0B03A8}" srcOrd="0" destOrd="0" presId="urn:microsoft.com/office/officeart/2008/layout/LinedList"/>
    <dgm:cxn modelId="{4B0897EB-E2E0-4549-978D-A37769517DDB}" srcId="{9025D366-5924-4610-85A9-61060103BA75}" destId="{5F80C044-D3A0-4CFC-B2A3-C4B21040F848}" srcOrd="0" destOrd="0" parTransId="{452574F3-D261-45AE-968F-0A9E70100920}" sibTransId="{FCFECD9F-088A-44A5-AE4C-8DAAEE16986D}"/>
    <dgm:cxn modelId="{17BA18DB-BD42-44C8-9C22-7D56D671162E}" type="presParOf" srcId="{14BE7A97-057D-4D2C-A5B7-2EE68B0B03A8}" destId="{C7FBA93C-3226-453B-8580-C85F4DC3E405}" srcOrd="0" destOrd="0" presId="urn:microsoft.com/office/officeart/2008/layout/LinedList"/>
    <dgm:cxn modelId="{28611220-996A-4596-94AC-098B0D32966B}" type="presParOf" srcId="{14BE7A97-057D-4D2C-A5B7-2EE68B0B03A8}" destId="{1CCD0E62-9E95-4F49-B99B-317F3D714533}" srcOrd="1" destOrd="0" presId="urn:microsoft.com/office/officeart/2008/layout/LinedList"/>
    <dgm:cxn modelId="{8C2222BA-1EC3-497A-9F89-0600C16AF94D}" type="presParOf" srcId="{1CCD0E62-9E95-4F49-B99B-317F3D714533}" destId="{E7CED571-FBFB-4AC4-880F-3C0E92F4FEA5}" srcOrd="0" destOrd="0" presId="urn:microsoft.com/office/officeart/2008/layout/LinedList"/>
    <dgm:cxn modelId="{440E38F9-B022-4A87-B63D-12EC64D61853}" type="presParOf" srcId="{1CCD0E62-9E95-4F49-B99B-317F3D714533}" destId="{B053D010-056D-4567-8603-85E1F9B6E508}" srcOrd="1" destOrd="0" presId="urn:microsoft.com/office/officeart/2008/layout/LinedList"/>
    <dgm:cxn modelId="{653A00B2-676E-405C-A2C2-683B5BD84E25}" type="presParOf" srcId="{14BE7A97-057D-4D2C-A5B7-2EE68B0B03A8}" destId="{43980942-0921-4735-A865-FD8C715688AB}" srcOrd="2" destOrd="0" presId="urn:microsoft.com/office/officeart/2008/layout/LinedList"/>
    <dgm:cxn modelId="{950503C5-3A43-49FF-8606-5BE37CDC693B}" type="presParOf" srcId="{14BE7A97-057D-4D2C-A5B7-2EE68B0B03A8}" destId="{5FF7A9FE-E10C-41F2-B0BC-4A4B8C3ABF65}" srcOrd="3" destOrd="0" presId="urn:microsoft.com/office/officeart/2008/layout/LinedList"/>
    <dgm:cxn modelId="{3214C4A1-497F-4D28-8ACB-96678FBB9CDF}" type="presParOf" srcId="{5FF7A9FE-E10C-41F2-B0BC-4A4B8C3ABF65}" destId="{F989B60A-D6CB-4CD0-A319-501D9073269E}" srcOrd="0" destOrd="0" presId="urn:microsoft.com/office/officeart/2008/layout/LinedList"/>
    <dgm:cxn modelId="{4FA1AC12-B8C4-4976-971C-4B733ADB1FC5}" type="presParOf" srcId="{5FF7A9FE-E10C-41F2-B0BC-4A4B8C3ABF65}" destId="{B00DB77D-743D-4CEC-9563-7DE58B115952}" srcOrd="1" destOrd="0" presId="urn:microsoft.com/office/officeart/2008/layout/LinedList"/>
    <dgm:cxn modelId="{8C854BD7-6704-4B7F-B9D3-261152B8054F}" type="presParOf" srcId="{14BE7A97-057D-4D2C-A5B7-2EE68B0B03A8}" destId="{48A69DC0-B354-4D47-A2E5-0C2C6375B09E}" srcOrd="4" destOrd="0" presId="urn:microsoft.com/office/officeart/2008/layout/LinedList"/>
    <dgm:cxn modelId="{7EA1ECA2-C5ED-4118-BD51-DC939CEE7245}" type="presParOf" srcId="{14BE7A97-057D-4D2C-A5B7-2EE68B0B03A8}" destId="{A5FAB44B-0AB4-40BB-9E8F-CE852AA83DB6}" srcOrd="5" destOrd="0" presId="urn:microsoft.com/office/officeart/2008/layout/LinedList"/>
    <dgm:cxn modelId="{ED8E35C0-A778-45F4-A526-3CF35520FCCD}" type="presParOf" srcId="{A5FAB44B-0AB4-40BB-9E8F-CE852AA83DB6}" destId="{CB68DDCC-4D30-495D-A7CE-DB294927BCF5}" srcOrd="0" destOrd="0" presId="urn:microsoft.com/office/officeart/2008/layout/LinedList"/>
    <dgm:cxn modelId="{550D1259-8C7C-438B-8328-CE6F0EAB5845}" type="presParOf" srcId="{A5FAB44B-0AB4-40BB-9E8F-CE852AA83DB6}" destId="{3C38A035-D668-471B-8BCB-9BFB11CE2F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87FF9-DBC4-4902-A00E-A7FA5EEDD2BC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547B2F-88A2-4DE5-8313-05D44D33A581}">
      <dgm:prSet/>
      <dgm:spPr/>
      <dgm:t>
        <a:bodyPr/>
        <a:lstStyle/>
        <a:p>
          <a:r>
            <a:rPr lang="en-US"/>
            <a:t>ketika  dalam  riset  anda  membutuhkan  teori  tentang  visual branding, maka yang dipahami teori dalam visual branding yakni :</a:t>
          </a:r>
        </a:p>
      </dgm:t>
    </dgm:pt>
    <dgm:pt modelId="{A9CFB9F5-607E-4D87-874C-8E6BA8D993B0}" type="parTrans" cxnId="{597277DA-905E-4022-852C-85CABD8C08CC}">
      <dgm:prSet/>
      <dgm:spPr/>
      <dgm:t>
        <a:bodyPr/>
        <a:lstStyle/>
        <a:p>
          <a:endParaRPr lang="en-US"/>
        </a:p>
      </dgm:t>
    </dgm:pt>
    <dgm:pt modelId="{B42335B1-3187-4D5F-A98E-9371298F4C84}" type="sibTrans" cxnId="{597277DA-905E-4022-852C-85CABD8C08CC}">
      <dgm:prSet/>
      <dgm:spPr/>
      <dgm:t>
        <a:bodyPr/>
        <a:lstStyle/>
        <a:p>
          <a:endParaRPr lang="en-US"/>
        </a:p>
      </dgm:t>
    </dgm:pt>
    <dgm:pt modelId="{92189D74-2AE4-45E2-B66A-BE37593AD4A7}">
      <dgm:prSet/>
      <dgm:spPr/>
      <dgm:t>
        <a:bodyPr/>
        <a:lstStyle/>
        <a:p>
          <a:r>
            <a:rPr lang="en-US"/>
            <a:t>Anda  menemukan  definisi  operasional  apa  yang  dimaksud  dengan  visual branding, unsur apa saja yang membentuknya, dan ada hubungan apa visual branding dengan aspek lainnya misalnya dengan promosi, dengan kemasan, dsb</a:t>
          </a:r>
        </a:p>
      </dgm:t>
    </dgm:pt>
    <dgm:pt modelId="{CE358BE6-2A0C-400A-9B16-212932A642A4}" type="parTrans" cxnId="{1DF959F4-B8CB-4573-8439-28FA6C746550}">
      <dgm:prSet/>
      <dgm:spPr/>
      <dgm:t>
        <a:bodyPr/>
        <a:lstStyle/>
        <a:p>
          <a:endParaRPr lang="en-US"/>
        </a:p>
      </dgm:t>
    </dgm:pt>
    <dgm:pt modelId="{38A137C7-7CED-47CB-9ABD-BB53D09A1AC2}" type="sibTrans" cxnId="{1DF959F4-B8CB-4573-8439-28FA6C746550}">
      <dgm:prSet/>
      <dgm:spPr/>
      <dgm:t>
        <a:bodyPr/>
        <a:lstStyle/>
        <a:p>
          <a:endParaRPr lang="en-US"/>
        </a:p>
      </dgm:t>
    </dgm:pt>
    <dgm:pt modelId="{B9DDAF52-5785-463E-B276-D06AD99BCD95}">
      <dgm:prSet/>
      <dgm:spPr/>
      <dgm:t>
        <a:bodyPr/>
        <a:lstStyle/>
        <a:p>
          <a:r>
            <a:rPr lang="en-US"/>
            <a:t>Anda juga harus menemukan tentang proses pembentukan visual branding dan apa saja prinsip yang anda harus ketahui dalam mengamati suatu aktivitas kerja yang disebut sebagai visual branding tersebut</a:t>
          </a:r>
        </a:p>
      </dgm:t>
    </dgm:pt>
    <dgm:pt modelId="{51F6A9E3-D37A-47B0-8AE1-FEAAFFDB503C}" type="parTrans" cxnId="{C4F49C56-3D2B-4442-8931-87839CE6AC3B}">
      <dgm:prSet/>
      <dgm:spPr/>
      <dgm:t>
        <a:bodyPr/>
        <a:lstStyle/>
        <a:p>
          <a:endParaRPr lang="en-US"/>
        </a:p>
      </dgm:t>
    </dgm:pt>
    <dgm:pt modelId="{07B1801D-DF5F-4B1D-A686-551341C070F1}" type="sibTrans" cxnId="{C4F49C56-3D2B-4442-8931-87839CE6AC3B}">
      <dgm:prSet/>
      <dgm:spPr/>
      <dgm:t>
        <a:bodyPr/>
        <a:lstStyle/>
        <a:p>
          <a:endParaRPr lang="en-US"/>
        </a:p>
      </dgm:t>
    </dgm:pt>
    <dgm:pt modelId="{E0E88195-0D25-4B79-AA4E-8D02E53B7A0E}" type="pres">
      <dgm:prSet presAssocID="{13D87FF9-DBC4-4902-A00E-A7FA5EEDD2BC}" presName="Name0" presStyleCnt="0">
        <dgm:presLayoutVars>
          <dgm:dir/>
          <dgm:resizeHandles val="exact"/>
        </dgm:presLayoutVars>
      </dgm:prSet>
      <dgm:spPr/>
    </dgm:pt>
    <dgm:pt modelId="{5EE8C2D5-2459-4172-9CFE-3D6570B5A811}" type="pres">
      <dgm:prSet presAssocID="{EF547B2F-88A2-4DE5-8313-05D44D33A581}" presName="node" presStyleLbl="node1" presStyleIdx="0" presStyleCnt="1">
        <dgm:presLayoutVars>
          <dgm:bulletEnabled val="1"/>
        </dgm:presLayoutVars>
      </dgm:prSet>
      <dgm:spPr/>
    </dgm:pt>
  </dgm:ptLst>
  <dgm:cxnLst>
    <dgm:cxn modelId="{436C7F6D-CFF1-4CFA-A142-35AF76FD65BD}" type="presOf" srcId="{13D87FF9-DBC4-4902-A00E-A7FA5EEDD2BC}" destId="{E0E88195-0D25-4B79-AA4E-8D02E53B7A0E}" srcOrd="0" destOrd="0" presId="urn:microsoft.com/office/officeart/2005/8/layout/process1"/>
    <dgm:cxn modelId="{F922806D-90AD-40C3-A7BC-6CA60F0D6CEC}" type="presOf" srcId="{EF547B2F-88A2-4DE5-8313-05D44D33A581}" destId="{5EE8C2D5-2459-4172-9CFE-3D6570B5A811}" srcOrd="0" destOrd="0" presId="urn:microsoft.com/office/officeart/2005/8/layout/process1"/>
    <dgm:cxn modelId="{C4F49C56-3D2B-4442-8931-87839CE6AC3B}" srcId="{EF547B2F-88A2-4DE5-8313-05D44D33A581}" destId="{B9DDAF52-5785-463E-B276-D06AD99BCD95}" srcOrd="1" destOrd="0" parTransId="{51F6A9E3-D37A-47B0-8AE1-FEAAFFDB503C}" sibTransId="{07B1801D-DF5F-4B1D-A686-551341C070F1}"/>
    <dgm:cxn modelId="{5AEF99C9-1C80-4580-92D9-E6420302D016}" type="presOf" srcId="{B9DDAF52-5785-463E-B276-D06AD99BCD95}" destId="{5EE8C2D5-2459-4172-9CFE-3D6570B5A811}" srcOrd="0" destOrd="2" presId="urn:microsoft.com/office/officeart/2005/8/layout/process1"/>
    <dgm:cxn modelId="{13D36ECA-3AAA-4DCE-9BD0-05CFAF34E42E}" type="presOf" srcId="{92189D74-2AE4-45E2-B66A-BE37593AD4A7}" destId="{5EE8C2D5-2459-4172-9CFE-3D6570B5A811}" srcOrd="0" destOrd="1" presId="urn:microsoft.com/office/officeart/2005/8/layout/process1"/>
    <dgm:cxn modelId="{597277DA-905E-4022-852C-85CABD8C08CC}" srcId="{13D87FF9-DBC4-4902-A00E-A7FA5EEDD2BC}" destId="{EF547B2F-88A2-4DE5-8313-05D44D33A581}" srcOrd="0" destOrd="0" parTransId="{A9CFB9F5-607E-4D87-874C-8E6BA8D993B0}" sibTransId="{B42335B1-3187-4D5F-A98E-9371298F4C84}"/>
    <dgm:cxn modelId="{1DF959F4-B8CB-4573-8439-28FA6C746550}" srcId="{EF547B2F-88A2-4DE5-8313-05D44D33A581}" destId="{92189D74-2AE4-45E2-B66A-BE37593AD4A7}" srcOrd="0" destOrd="0" parTransId="{CE358BE6-2A0C-400A-9B16-212932A642A4}" sibTransId="{38A137C7-7CED-47CB-9ABD-BB53D09A1AC2}"/>
    <dgm:cxn modelId="{463DA7ED-771E-4A0D-A9B9-B2A3F51512AC}" type="presParOf" srcId="{E0E88195-0D25-4B79-AA4E-8D02E53B7A0E}" destId="{5EE8C2D5-2459-4172-9CFE-3D6570B5A81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85D8B-1A41-4016-A1D2-A6C011C4179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61C95DC-10FB-4873-A6FF-B1B7E3425FDF}">
      <dgm:prSet/>
      <dgm:spPr/>
      <dgm:t>
        <a:bodyPr/>
        <a:lstStyle/>
        <a:p>
          <a:r>
            <a:rPr lang="nn-NO"/>
            <a:t>jika anda melakukan riset untuk kebutuhan perancangan kampanye sosial, maka anda akan membutuhkan teori sebagai berikut :</a:t>
          </a:r>
          <a:endParaRPr lang="en-US"/>
        </a:p>
      </dgm:t>
    </dgm:pt>
    <dgm:pt modelId="{6D59D61A-4946-4BE1-927D-D07E8ECF5385}" type="parTrans" cxnId="{71C71784-2859-42F1-A6A9-523D7F94C98F}">
      <dgm:prSet/>
      <dgm:spPr/>
      <dgm:t>
        <a:bodyPr/>
        <a:lstStyle/>
        <a:p>
          <a:endParaRPr lang="en-US"/>
        </a:p>
      </dgm:t>
    </dgm:pt>
    <dgm:pt modelId="{CD9DAE3E-CEFD-443F-8DF2-F1F0EF928BD9}" type="sibTrans" cxnId="{71C71784-2859-42F1-A6A9-523D7F94C98F}">
      <dgm:prSet/>
      <dgm:spPr/>
      <dgm:t>
        <a:bodyPr/>
        <a:lstStyle/>
        <a:p>
          <a:endParaRPr lang="en-US"/>
        </a:p>
      </dgm:t>
    </dgm:pt>
    <dgm:pt modelId="{ACF150D3-EA56-4158-9489-6F58098A64E2}">
      <dgm:prSet/>
      <dgm:spPr/>
      <dgm:t>
        <a:bodyPr/>
        <a:lstStyle/>
        <a:p>
          <a:r>
            <a:rPr lang="nn-NO"/>
            <a:t>1.  Anda harus mengumpulkan teori tentang apa itu desain kampanye sosial, apa saja unsur-unsur yang diperlukan dalam merancang suatu kampanye sosial.</a:t>
          </a:r>
          <a:endParaRPr lang="en-US"/>
        </a:p>
      </dgm:t>
    </dgm:pt>
    <dgm:pt modelId="{CB41409C-10BD-4E5D-BF1F-110B86723594}" type="parTrans" cxnId="{5919ACB5-BDD5-4756-8EA4-67491B7FCCFC}">
      <dgm:prSet/>
      <dgm:spPr/>
      <dgm:t>
        <a:bodyPr/>
        <a:lstStyle/>
        <a:p>
          <a:endParaRPr lang="en-US"/>
        </a:p>
      </dgm:t>
    </dgm:pt>
    <dgm:pt modelId="{5C00232A-622B-4C4A-AE66-4E6E63E94C0D}" type="sibTrans" cxnId="{5919ACB5-BDD5-4756-8EA4-67491B7FCCFC}">
      <dgm:prSet/>
      <dgm:spPr/>
      <dgm:t>
        <a:bodyPr/>
        <a:lstStyle/>
        <a:p>
          <a:endParaRPr lang="en-US"/>
        </a:p>
      </dgm:t>
    </dgm:pt>
    <dgm:pt modelId="{0CD1A34F-F35A-47CA-AF82-1F5758A58A2D}">
      <dgm:prSet/>
      <dgm:spPr/>
      <dgm:t>
        <a:bodyPr/>
        <a:lstStyle/>
        <a:p>
          <a:r>
            <a:rPr lang="nn-NO"/>
            <a:t>2.  Anda juga harus menemukan teori tentang proses desain kampanye sosial dan prinsip desain yang digunakan dalam merancang kampanye sosial.</a:t>
          </a:r>
          <a:endParaRPr lang="en-US"/>
        </a:p>
      </dgm:t>
    </dgm:pt>
    <dgm:pt modelId="{7995BF22-7CCC-48E7-8865-C893CE575A6E}" type="parTrans" cxnId="{D6F25A47-AA2E-463A-8D54-942C30095957}">
      <dgm:prSet/>
      <dgm:spPr/>
      <dgm:t>
        <a:bodyPr/>
        <a:lstStyle/>
        <a:p>
          <a:endParaRPr lang="en-US"/>
        </a:p>
      </dgm:t>
    </dgm:pt>
    <dgm:pt modelId="{860E7282-4E33-48D3-A235-3F21BC6FCED5}" type="sibTrans" cxnId="{D6F25A47-AA2E-463A-8D54-942C30095957}">
      <dgm:prSet/>
      <dgm:spPr/>
      <dgm:t>
        <a:bodyPr/>
        <a:lstStyle/>
        <a:p>
          <a:endParaRPr lang="en-US"/>
        </a:p>
      </dgm:t>
    </dgm:pt>
    <dgm:pt modelId="{3E72B092-889C-4CB5-9C09-F631E8F0C94F}" type="pres">
      <dgm:prSet presAssocID="{6F785D8B-1A41-4016-A1D2-A6C011C41794}" presName="vert0" presStyleCnt="0">
        <dgm:presLayoutVars>
          <dgm:dir/>
          <dgm:animOne val="branch"/>
          <dgm:animLvl val="lvl"/>
        </dgm:presLayoutVars>
      </dgm:prSet>
      <dgm:spPr/>
    </dgm:pt>
    <dgm:pt modelId="{0253A079-884C-4EDB-B266-6572A6A67583}" type="pres">
      <dgm:prSet presAssocID="{161C95DC-10FB-4873-A6FF-B1B7E3425FDF}" presName="thickLine" presStyleLbl="alignNode1" presStyleIdx="0" presStyleCnt="1"/>
      <dgm:spPr/>
    </dgm:pt>
    <dgm:pt modelId="{580C0519-D48D-4211-8F60-6BA7E7C13500}" type="pres">
      <dgm:prSet presAssocID="{161C95DC-10FB-4873-A6FF-B1B7E3425FDF}" presName="horz1" presStyleCnt="0"/>
      <dgm:spPr/>
    </dgm:pt>
    <dgm:pt modelId="{2388B709-3320-4CC0-98AE-0637D5E4A520}" type="pres">
      <dgm:prSet presAssocID="{161C95DC-10FB-4873-A6FF-B1B7E3425FDF}" presName="tx1" presStyleLbl="revTx" presStyleIdx="0" presStyleCnt="3"/>
      <dgm:spPr/>
    </dgm:pt>
    <dgm:pt modelId="{6D3FB05D-9C7C-4321-A96D-7DAB0DF3B078}" type="pres">
      <dgm:prSet presAssocID="{161C95DC-10FB-4873-A6FF-B1B7E3425FDF}" presName="vert1" presStyleCnt="0"/>
      <dgm:spPr/>
    </dgm:pt>
    <dgm:pt modelId="{B001EC07-097D-4769-97EF-D9AED9B91C92}" type="pres">
      <dgm:prSet presAssocID="{ACF150D3-EA56-4158-9489-6F58098A64E2}" presName="vertSpace2a" presStyleCnt="0"/>
      <dgm:spPr/>
    </dgm:pt>
    <dgm:pt modelId="{EA94A761-F972-432C-A832-5C8FADD03FB8}" type="pres">
      <dgm:prSet presAssocID="{ACF150D3-EA56-4158-9489-6F58098A64E2}" presName="horz2" presStyleCnt="0"/>
      <dgm:spPr/>
    </dgm:pt>
    <dgm:pt modelId="{8AD447A5-9ADF-4903-A40F-C727ACE95029}" type="pres">
      <dgm:prSet presAssocID="{ACF150D3-EA56-4158-9489-6F58098A64E2}" presName="horzSpace2" presStyleCnt="0"/>
      <dgm:spPr/>
    </dgm:pt>
    <dgm:pt modelId="{5B8A4929-C49D-4CC9-AA2B-061BCE220211}" type="pres">
      <dgm:prSet presAssocID="{ACF150D3-EA56-4158-9489-6F58098A64E2}" presName="tx2" presStyleLbl="revTx" presStyleIdx="1" presStyleCnt="3"/>
      <dgm:spPr/>
    </dgm:pt>
    <dgm:pt modelId="{9F349F48-36FB-4B3E-B359-7F4D8971E10A}" type="pres">
      <dgm:prSet presAssocID="{ACF150D3-EA56-4158-9489-6F58098A64E2}" presName="vert2" presStyleCnt="0"/>
      <dgm:spPr/>
    </dgm:pt>
    <dgm:pt modelId="{FE4F7722-AC5F-41FB-9BC6-40655664FE9A}" type="pres">
      <dgm:prSet presAssocID="{ACF150D3-EA56-4158-9489-6F58098A64E2}" presName="thinLine2b" presStyleLbl="callout" presStyleIdx="0" presStyleCnt="2"/>
      <dgm:spPr/>
    </dgm:pt>
    <dgm:pt modelId="{B72EDDE3-0CA4-4475-8B36-5AD72758C1BD}" type="pres">
      <dgm:prSet presAssocID="{ACF150D3-EA56-4158-9489-6F58098A64E2}" presName="vertSpace2b" presStyleCnt="0"/>
      <dgm:spPr/>
    </dgm:pt>
    <dgm:pt modelId="{EC589B85-B82A-45B1-B4FC-EFD8599B5B0F}" type="pres">
      <dgm:prSet presAssocID="{0CD1A34F-F35A-47CA-AF82-1F5758A58A2D}" presName="horz2" presStyleCnt="0"/>
      <dgm:spPr/>
    </dgm:pt>
    <dgm:pt modelId="{EABB2929-E4C5-4CDC-9D82-AE4AE8D9AFF7}" type="pres">
      <dgm:prSet presAssocID="{0CD1A34F-F35A-47CA-AF82-1F5758A58A2D}" presName="horzSpace2" presStyleCnt="0"/>
      <dgm:spPr/>
    </dgm:pt>
    <dgm:pt modelId="{D37C9C71-68C2-473F-943F-5A0168F00364}" type="pres">
      <dgm:prSet presAssocID="{0CD1A34F-F35A-47CA-AF82-1F5758A58A2D}" presName="tx2" presStyleLbl="revTx" presStyleIdx="2" presStyleCnt="3"/>
      <dgm:spPr/>
    </dgm:pt>
    <dgm:pt modelId="{ECBD0A9E-8D0D-4C03-B3D4-4F798B20A857}" type="pres">
      <dgm:prSet presAssocID="{0CD1A34F-F35A-47CA-AF82-1F5758A58A2D}" presName="vert2" presStyleCnt="0"/>
      <dgm:spPr/>
    </dgm:pt>
    <dgm:pt modelId="{7E72A68B-D9B6-46F5-8085-4CEBB5FCED32}" type="pres">
      <dgm:prSet presAssocID="{0CD1A34F-F35A-47CA-AF82-1F5758A58A2D}" presName="thinLine2b" presStyleLbl="callout" presStyleIdx="1" presStyleCnt="2"/>
      <dgm:spPr/>
    </dgm:pt>
    <dgm:pt modelId="{71DC5007-0B99-449F-8CEA-0313DD91E3C3}" type="pres">
      <dgm:prSet presAssocID="{0CD1A34F-F35A-47CA-AF82-1F5758A58A2D}" presName="vertSpace2b" presStyleCnt="0"/>
      <dgm:spPr/>
    </dgm:pt>
  </dgm:ptLst>
  <dgm:cxnLst>
    <dgm:cxn modelId="{055FCE63-F2A9-4597-9A58-BD661AB677A3}" type="presOf" srcId="{6F785D8B-1A41-4016-A1D2-A6C011C41794}" destId="{3E72B092-889C-4CB5-9C09-F631E8F0C94F}" srcOrd="0" destOrd="0" presId="urn:microsoft.com/office/officeart/2008/layout/LinedList"/>
    <dgm:cxn modelId="{D6F25A47-AA2E-463A-8D54-942C30095957}" srcId="{161C95DC-10FB-4873-A6FF-B1B7E3425FDF}" destId="{0CD1A34F-F35A-47CA-AF82-1F5758A58A2D}" srcOrd="1" destOrd="0" parTransId="{7995BF22-7CCC-48E7-8865-C893CE575A6E}" sibTransId="{860E7282-4E33-48D3-A235-3F21BC6FCED5}"/>
    <dgm:cxn modelId="{58744656-4CD3-4F3B-96BC-41656D0E300E}" type="presOf" srcId="{0CD1A34F-F35A-47CA-AF82-1F5758A58A2D}" destId="{D37C9C71-68C2-473F-943F-5A0168F00364}" srcOrd="0" destOrd="0" presId="urn:microsoft.com/office/officeart/2008/layout/LinedList"/>
    <dgm:cxn modelId="{829FE682-59F3-46B4-89C2-1711D2EEF24D}" type="presOf" srcId="{161C95DC-10FB-4873-A6FF-B1B7E3425FDF}" destId="{2388B709-3320-4CC0-98AE-0637D5E4A520}" srcOrd="0" destOrd="0" presId="urn:microsoft.com/office/officeart/2008/layout/LinedList"/>
    <dgm:cxn modelId="{71C71784-2859-42F1-A6A9-523D7F94C98F}" srcId="{6F785D8B-1A41-4016-A1D2-A6C011C41794}" destId="{161C95DC-10FB-4873-A6FF-B1B7E3425FDF}" srcOrd="0" destOrd="0" parTransId="{6D59D61A-4946-4BE1-927D-D07E8ECF5385}" sibTransId="{CD9DAE3E-CEFD-443F-8DF2-F1F0EF928BD9}"/>
    <dgm:cxn modelId="{C4F7468B-A9C4-4CF1-8D28-1453088191D2}" type="presOf" srcId="{ACF150D3-EA56-4158-9489-6F58098A64E2}" destId="{5B8A4929-C49D-4CC9-AA2B-061BCE220211}" srcOrd="0" destOrd="0" presId="urn:microsoft.com/office/officeart/2008/layout/LinedList"/>
    <dgm:cxn modelId="{5919ACB5-BDD5-4756-8EA4-67491B7FCCFC}" srcId="{161C95DC-10FB-4873-A6FF-B1B7E3425FDF}" destId="{ACF150D3-EA56-4158-9489-6F58098A64E2}" srcOrd="0" destOrd="0" parTransId="{CB41409C-10BD-4E5D-BF1F-110B86723594}" sibTransId="{5C00232A-622B-4C4A-AE66-4E6E63E94C0D}"/>
    <dgm:cxn modelId="{0950CF63-01DD-4E11-81A3-D8A51D3AE7C4}" type="presParOf" srcId="{3E72B092-889C-4CB5-9C09-F631E8F0C94F}" destId="{0253A079-884C-4EDB-B266-6572A6A67583}" srcOrd="0" destOrd="0" presId="urn:microsoft.com/office/officeart/2008/layout/LinedList"/>
    <dgm:cxn modelId="{99E55B36-CD04-40EB-8DFE-5B24201452F8}" type="presParOf" srcId="{3E72B092-889C-4CB5-9C09-F631E8F0C94F}" destId="{580C0519-D48D-4211-8F60-6BA7E7C13500}" srcOrd="1" destOrd="0" presId="urn:microsoft.com/office/officeart/2008/layout/LinedList"/>
    <dgm:cxn modelId="{1ECA88FD-8A66-496E-B52E-F7D52A237C87}" type="presParOf" srcId="{580C0519-D48D-4211-8F60-6BA7E7C13500}" destId="{2388B709-3320-4CC0-98AE-0637D5E4A520}" srcOrd="0" destOrd="0" presId="urn:microsoft.com/office/officeart/2008/layout/LinedList"/>
    <dgm:cxn modelId="{6F1B6081-375A-43F2-BB9C-187A4C7E4197}" type="presParOf" srcId="{580C0519-D48D-4211-8F60-6BA7E7C13500}" destId="{6D3FB05D-9C7C-4321-A96D-7DAB0DF3B078}" srcOrd="1" destOrd="0" presId="urn:microsoft.com/office/officeart/2008/layout/LinedList"/>
    <dgm:cxn modelId="{826C3903-535E-4281-9C7B-988093AEE15B}" type="presParOf" srcId="{6D3FB05D-9C7C-4321-A96D-7DAB0DF3B078}" destId="{B001EC07-097D-4769-97EF-D9AED9B91C92}" srcOrd="0" destOrd="0" presId="urn:microsoft.com/office/officeart/2008/layout/LinedList"/>
    <dgm:cxn modelId="{9F53D78B-1CDA-42D9-A7C8-9E6647ADFFE7}" type="presParOf" srcId="{6D3FB05D-9C7C-4321-A96D-7DAB0DF3B078}" destId="{EA94A761-F972-432C-A832-5C8FADD03FB8}" srcOrd="1" destOrd="0" presId="urn:microsoft.com/office/officeart/2008/layout/LinedList"/>
    <dgm:cxn modelId="{06B9B8AA-8236-4D05-86D8-2E81181F97A5}" type="presParOf" srcId="{EA94A761-F972-432C-A832-5C8FADD03FB8}" destId="{8AD447A5-9ADF-4903-A40F-C727ACE95029}" srcOrd="0" destOrd="0" presId="urn:microsoft.com/office/officeart/2008/layout/LinedList"/>
    <dgm:cxn modelId="{07F4EBEA-179F-48E3-8030-D1CD3ED56F16}" type="presParOf" srcId="{EA94A761-F972-432C-A832-5C8FADD03FB8}" destId="{5B8A4929-C49D-4CC9-AA2B-061BCE220211}" srcOrd="1" destOrd="0" presId="urn:microsoft.com/office/officeart/2008/layout/LinedList"/>
    <dgm:cxn modelId="{9D03DB1B-2DD4-4DA6-B7CA-0345984EF1D7}" type="presParOf" srcId="{EA94A761-F972-432C-A832-5C8FADD03FB8}" destId="{9F349F48-36FB-4B3E-B359-7F4D8971E10A}" srcOrd="2" destOrd="0" presId="urn:microsoft.com/office/officeart/2008/layout/LinedList"/>
    <dgm:cxn modelId="{050DD0E1-0542-4384-9AD0-9B3BB633F614}" type="presParOf" srcId="{6D3FB05D-9C7C-4321-A96D-7DAB0DF3B078}" destId="{FE4F7722-AC5F-41FB-9BC6-40655664FE9A}" srcOrd="2" destOrd="0" presId="urn:microsoft.com/office/officeart/2008/layout/LinedList"/>
    <dgm:cxn modelId="{230A66B9-A2B4-43D6-AF36-FFB1CDADEA30}" type="presParOf" srcId="{6D3FB05D-9C7C-4321-A96D-7DAB0DF3B078}" destId="{B72EDDE3-0CA4-4475-8B36-5AD72758C1BD}" srcOrd="3" destOrd="0" presId="urn:microsoft.com/office/officeart/2008/layout/LinedList"/>
    <dgm:cxn modelId="{4928FAF0-D512-4AC5-8EBD-9FB01A467949}" type="presParOf" srcId="{6D3FB05D-9C7C-4321-A96D-7DAB0DF3B078}" destId="{EC589B85-B82A-45B1-B4FC-EFD8599B5B0F}" srcOrd="4" destOrd="0" presId="urn:microsoft.com/office/officeart/2008/layout/LinedList"/>
    <dgm:cxn modelId="{0195B7C6-4606-4CC4-8DD6-B14DB0ABFDEE}" type="presParOf" srcId="{EC589B85-B82A-45B1-B4FC-EFD8599B5B0F}" destId="{EABB2929-E4C5-4CDC-9D82-AE4AE8D9AFF7}" srcOrd="0" destOrd="0" presId="urn:microsoft.com/office/officeart/2008/layout/LinedList"/>
    <dgm:cxn modelId="{9AAD5597-69E8-42BD-B0F5-9C7E1B9F92F1}" type="presParOf" srcId="{EC589B85-B82A-45B1-B4FC-EFD8599B5B0F}" destId="{D37C9C71-68C2-473F-943F-5A0168F00364}" srcOrd="1" destOrd="0" presId="urn:microsoft.com/office/officeart/2008/layout/LinedList"/>
    <dgm:cxn modelId="{4DA68373-899A-43CA-8D59-9ECF2D4FE3BF}" type="presParOf" srcId="{EC589B85-B82A-45B1-B4FC-EFD8599B5B0F}" destId="{ECBD0A9E-8D0D-4C03-B3D4-4F798B20A857}" srcOrd="2" destOrd="0" presId="urn:microsoft.com/office/officeart/2008/layout/LinedList"/>
    <dgm:cxn modelId="{7423E3D4-A07B-4001-997F-8750A8234C92}" type="presParOf" srcId="{6D3FB05D-9C7C-4321-A96D-7DAB0DF3B078}" destId="{7E72A68B-D9B6-46F5-8085-4CEBB5FCED32}" srcOrd="5" destOrd="0" presId="urn:microsoft.com/office/officeart/2008/layout/LinedList"/>
    <dgm:cxn modelId="{C5D8BE79-FFCA-4295-92B2-B1635CC7A07C}" type="presParOf" srcId="{6D3FB05D-9C7C-4321-A96D-7DAB0DF3B078}" destId="{71DC5007-0B99-449F-8CEA-0313DD91E3C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9ECCF-3B8A-432D-A4CB-C5EB115B103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A111711-784C-4722-8193-F2F696F1E8E7}">
      <dgm:prSet/>
      <dgm:spPr/>
      <dgm:t>
        <a:bodyPr/>
        <a:lstStyle/>
        <a:p>
          <a:r>
            <a:rPr lang="en-US"/>
            <a:t>Teori yakni suatu konsep atau gagasan besar akan sesuatu</a:t>
          </a:r>
        </a:p>
      </dgm:t>
    </dgm:pt>
    <dgm:pt modelId="{1E396C9E-5EAE-455B-867E-62CA5AFF2E3B}" type="parTrans" cxnId="{CBE2EA63-6F69-49B6-AE8D-995C31030CFD}">
      <dgm:prSet/>
      <dgm:spPr/>
      <dgm:t>
        <a:bodyPr/>
        <a:lstStyle/>
        <a:p>
          <a:endParaRPr lang="en-US"/>
        </a:p>
      </dgm:t>
    </dgm:pt>
    <dgm:pt modelId="{A7CA0B48-C555-4309-9448-CFB112A315BF}" type="sibTrans" cxnId="{CBE2EA63-6F69-49B6-AE8D-995C31030CFD}">
      <dgm:prSet/>
      <dgm:spPr/>
      <dgm:t>
        <a:bodyPr/>
        <a:lstStyle/>
        <a:p>
          <a:endParaRPr lang="en-US"/>
        </a:p>
      </dgm:t>
    </dgm:pt>
    <dgm:pt modelId="{B9989434-432D-449B-B6D6-85AC298CB899}">
      <dgm:prSet/>
      <dgm:spPr/>
      <dgm:t>
        <a:bodyPr/>
        <a:lstStyle/>
        <a:p>
          <a:r>
            <a:rPr lang="en-US"/>
            <a:t>Hasil   penelitian   sebelumnya   yang   biasanya   ditemukan   dalam   jurnal-jurnal penelitian</a:t>
          </a:r>
        </a:p>
      </dgm:t>
    </dgm:pt>
    <dgm:pt modelId="{FA762A6D-5C74-4D25-9667-90FA0E8B194A}" type="parTrans" cxnId="{C122CBFD-F15D-411B-933D-763DFF1460C1}">
      <dgm:prSet/>
      <dgm:spPr/>
      <dgm:t>
        <a:bodyPr/>
        <a:lstStyle/>
        <a:p>
          <a:endParaRPr lang="en-US"/>
        </a:p>
      </dgm:t>
    </dgm:pt>
    <dgm:pt modelId="{9A0A57F2-7E51-41B6-8AE0-6832DF3D6D90}" type="sibTrans" cxnId="{C122CBFD-F15D-411B-933D-763DFF1460C1}">
      <dgm:prSet/>
      <dgm:spPr/>
      <dgm:t>
        <a:bodyPr/>
        <a:lstStyle/>
        <a:p>
          <a:endParaRPr lang="en-US"/>
        </a:p>
      </dgm:t>
    </dgm:pt>
    <dgm:pt modelId="{088F3230-1736-4AB4-8433-C66E9A3189DF}" type="pres">
      <dgm:prSet presAssocID="{1AD9ECCF-3B8A-432D-A4CB-C5EB115B1034}" presName="vert0" presStyleCnt="0">
        <dgm:presLayoutVars>
          <dgm:dir/>
          <dgm:animOne val="branch"/>
          <dgm:animLvl val="lvl"/>
        </dgm:presLayoutVars>
      </dgm:prSet>
      <dgm:spPr/>
    </dgm:pt>
    <dgm:pt modelId="{25315866-688D-41D7-AC57-86D0F2A2FF91}" type="pres">
      <dgm:prSet presAssocID="{1A111711-784C-4722-8193-F2F696F1E8E7}" presName="thickLine" presStyleLbl="alignNode1" presStyleIdx="0" presStyleCnt="2"/>
      <dgm:spPr/>
    </dgm:pt>
    <dgm:pt modelId="{F2DA04E8-1FE8-4EC1-ACB7-15DBBA0D016F}" type="pres">
      <dgm:prSet presAssocID="{1A111711-784C-4722-8193-F2F696F1E8E7}" presName="horz1" presStyleCnt="0"/>
      <dgm:spPr/>
    </dgm:pt>
    <dgm:pt modelId="{84FF7C93-05D4-4421-85CB-BED1E48E1F5B}" type="pres">
      <dgm:prSet presAssocID="{1A111711-784C-4722-8193-F2F696F1E8E7}" presName="tx1" presStyleLbl="revTx" presStyleIdx="0" presStyleCnt="2"/>
      <dgm:spPr/>
    </dgm:pt>
    <dgm:pt modelId="{370D48B2-06F2-4C9B-801F-7676E62242D3}" type="pres">
      <dgm:prSet presAssocID="{1A111711-784C-4722-8193-F2F696F1E8E7}" presName="vert1" presStyleCnt="0"/>
      <dgm:spPr/>
    </dgm:pt>
    <dgm:pt modelId="{8E5F2466-37F6-4C3A-A9EE-9E53FBB6D3FC}" type="pres">
      <dgm:prSet presAssocID="{B9989434-432D-449B-B6D6-85AC298CB899}" presName="thickLine" presStyleLbl="alignNode1" presStyleIdx="1" presStyleCnt="2"/>
      <dgm:spPr/>
    </dgm:pt>
    <dgm:pt modelId="{C2CB0AD2-F02E-4D83-A266-CBB00C631EEF}" type="pres">
      <dgm:prSet presAssocID="{B9989434-432D-449B-B6D6-85AC298CB899}" presName="horz1" presStyleCnt="0"/>
      <dgm:spPr/>
    </dgm:pt>
    <dgm:pt modelId="{5EC03534-EBB9-4FC9-9ECC-CFEAB082B05D}" type="pres">
      <dgm:prSet presAssocID="{B9989434-432D-449B-B6D6-85AC298CB899}" presName="tx1" presStyleLbl="revTx" presStyleIdx="1" presStyleCnt="2"/>
      <dgm:spPr/>
    </dgm:pt>
    <dgm:pt modelId="{35EC8DC2-9DCD-4FEC-A2E6-B19BBFF9ACD4}" type="pres">
      <dgm:prSet presAssocID="{B9989434-432D-449B-B6D6-85AC298CB899}" presName="vert1" presStyleCnt="0"/>
      <dgm:spPr/>
    </dgm:pt>
  </dgm:ptLst>
  <dgm:cxnLst>
    <dgm:cxn modelId="{CBE2EA63-6F69-49B6-AE8D-995C31030CFD}" srcId="{1AD9ECCF-3B8A-432D-A4CB-C5EB115B1034}" destId="{1A111711-784C-4722-8193-F2F696F1E8E7}" srcOrd="0" destOrd="0" parTransId="{1E396C9E-5EAE-455B-867E-62CA5AFF2E3B}" sibTransId="{A7CA0B48-C555-4309-9448-CFB112A315BF}"/>
    <dgm:cxn modelId="{4A99287B-CB22-4F24-9CE2-393DBC22D874}" type="presOf" srcId="{B9989434-432D-449B-B6D6-85AC298CB899}" destId="{5EC03534-EBB9-4FC9-9ECC-CFEAB082B05D}" srcOrd="0" destOrd="0" presId="urn:microsoft.com/office/officeart/2008/layout/LinedList"/>
    <dgm:cxn modelId="{038C5683-E9AC-482D-B65F-21D25609F7D4}" type="presOf" srcId="{1A111711-784C-4722-8193-F2F696F1E8E7}" destId="{84FF7C93-05D4-4421-85CB-BED1E48E1F5B}" srcOrd="0" destOrd="0" presId="urn:microsoft.com/office/officeart/2008/layout/LinedList"/>
    <dgm:cxn modelId="{5822ABC2-B629-4FAB-8476-5A8E3B0747F1}" type="presOf" srcId="{1AD9ECCF-3B8A-432D-A4CB-C5EB115B1034}" destId="{088F3230-1736-4AB4-8433-C66E9A3189DF}" srcOrd="0" destOrd="0" presId="urn:microsoft.com/office/officeart/2008/layout/LinedList"/>
    <dgm:cxn modelId="{C122CBFD-F15D-411B-933D-763DFF1460C1}" srcId="{1AD9ECCF-3B8A-432D-A4CB-C5EB115B1034}" destId="{B9989434-432D-449B-B6D6-85AC298CB899}" srcOrd="1" destOrd="0" parTransId="{FA762A6D-5C74-4D25-9667-90FA0E8B194A}" sibTransId="{9A0A57F2-7E51-41B6-8AE0-6832DF3D6D90}"/>
    <dgm:cxn modelId="{FFA53152-5A6F-4EA8-8BD7-358C1A2A53AF}" type="presParOf" srcId="{088F3230-1736-4AB4-8433-C66E9A3189DF}" destId="{25315866-688D-41D7-AC57-86D0F2A2FF91}" srcOrd="0" destOrd="0" presId="urn:microsoft.com/office/officeart/2008/layout/LinedList"/>
    <dgm:cxn modelId="{BB2CF700-27A9-4F7B-A50B-94D85A1DFE98}" type="presParOf" srcId="{088F3230-1736-4AB4-8433-C66E9A3189DF}" destId="{F2DA04E8-1FE8-4EC1-ACB7-15DBBA0D016F}" srcOrd="1" destOrd="0" presId="urn:microsoft.com/office/officeart/2008/layout/LinedList"/>
    <dgm:cxn modelId="{87A10930-4C1E-447B-9244-5E53DC5BA94B}" type="presParOf" srcId="{F2DA04E8-1FE8-4EC1-ACB7-15DBBA0D016F}" destId="{84FF7C93-05D4-4421-85CB-BED1E48E1F5B}" srcOrd="0" destOrd="0" presId="urn:microsoft.com/office/officeart/2008/layout/LinedList"/>
    <dgm:cxn modelId="{010E3750-01A9-4AB2-B80A-28CFFD69DB4A}" type="presParOf" srcId="{F2DA04E8-1FE8-4EC1-ACB7-15DBBA0D016F}" destId="{370D48B2-06F2-4C9B-801F-7676E62242D3}" srcOrd="1" destOrd="0" presId="urn:microsoft.com/office/officeart/2008/layout/LinedList"/>
    <dgm:cxn modelId="{E9212541-C86F-4D10-8216-DCA093A8ED7A}" type="presParOf" srcId="{088F3230-1736-4AB4-8433-C66E9A3189DF}" destId="{8E5F2466-37F6-4C3A-A9EE-9E53FBB6D3FC}" srcOrd="2" destOrd="0" presId="urn:microsoft.com/office/officeart/2008/layout/LinedList"/>
    <dgm:cxn modelId="{CC5D8079-ECE3-4394-9941-F8CD7A69482D}" type="presParOf" srcId="{088F3230-1736-4AB4-8433-C66E9A3189DF}" destId="{C2CB0AD2-F02E-4D83-A266-CBB00C631EEF}" srcOrd="3" destOrd="0" presId="urn:microsoft.com/office/officeart/2008/layout/LinedList"/>
    <dgm:cxn modelId="{527D9771-38DF-4B4D-AE78-9E5C886E00B7}" type="presParOf" srcId="{C2CB0AD2-F02E-4D83-A266-CBB00C631EEF}" destId="{5EC03534-EBB9-4FC9-9ECC-CFEAB082B05D}" srcOrd="0" destOrd="0" presId="urn:microsoft.com/office/officeart/2008/layout/LinedList"/>
    <dgm:cxn modelId="{EFEDF7E2-94E0-4A65-81E7-7BDEC8A519E8}" type="presParOf" srcId="{C2CB0AD2-F02E-4D83-A266-CBB00C631EEF}" destId="{35EC8DC2-9DCD-4FEC-A2E6-B19BBFF9AC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DBC5C-E2C0-4616-9771-CCE21B5888EB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14442B-3863-4785-B07D-6F9C29D12325}">
      <dgm:prSet/>
      <dgm:spPr/>
      <dgm:t>
        <a:bodyPr/>
        <a:lstStyle/>
        <a:p>
          <a:r>
            <a:rPr lang="id-ID"/>
            <a:t>Kajian Teori umum</a:t>
          </a:r>
          <a:endParaRPr lang="en-US"/>
        </a:p>
      </dgm:t>
    </dgm:pt>
    <dgm:pt modelId="{6ED41718-2D49-41D4-AC38-07A787276B7F}" type="parTrans" cxnId="{4CD41BFC-D468-4B0B-9032-D18166C61DF7}">
      <dgm:prSet/>
      <dgm:spPr/>
      <dgm:t>
        <a:bodyPr/>
        <a:lstStyle/>
        <a:p>
          <a:endParaRPr lang="en-US"/>
        </a:p>
      </dgm:t>
    </dgm:pt>
    <dgm:pt modelId="{ECBFC403-C961-4200-84A8-AEDD577C0967}" type="sibTrans" cxnId="{4CD41BFC-D468-4B0B-9032-D18166C61DF7}">
      <dgm:prSet/>
      <dgm:spPr/>
      <dgm:t>
        <a:bodyPr/>
        <a:lstStyle/>
        <a:p>
          <a:endParaRPr lang="en-US"/>
        </a:p>
      </dgm:t>
    </dgm:pt>
    <dgm:pt modelId="{3E7924BE-A3A0-4EBD-9D77-AFDBCD9D882F}">
      <dgm:prSet/>
      <dgm:spPr/>
      <dgm:t>
        <a:bodyPr/>
        <a:lstStyle/>
        <a:p>
          <a:r>
            <a:rPr lang="en-US"/>
            <a:t>Kajian Teori </a:t>
          </a:r>
          <a:r>
            <a:rPr lang="id-ID"/>
            <a:t>Khusus</a:t>
          </a:r>
          <a:endParaRPr lang="en-US"/>
        </a:p>
      </dgm:t>
    </dgm:pt>
    <dgm:pt modelId="{D74D618B-2552-4B7D-8DCB-381F6C4EF965}" type="parTrans" cxnId="{BDE45BE5-8441-4606-8B46-97724FF30668}">
      <dgm:prSet/>
      <dgm:spPr/>
      <dgm:t>
        <a:bodyPr/>
        <a:lstStyle/>
        <a:p>
          <a:endParaRPr lang="en-US"/>
        </a:p>
      </dgm:t>
    </dgm:pt>
    <dgm:pt modelId="{0AA12103-EFD3-49BD-9529-DEAFA7DB7218}" type="sibTrans" cxnId="{BDE45BE5-8441-4606-8B46-97724FF30668}">
      <dgm:prSet/>
      <dgm:spPr/>
      <dgm:t>
        <a:bodyPr/>
        <a:lstStyle/>
        <a:p>
          <a:endParaRPr lang="en-US"/>
        </a:p>
      </dgm:t>
    </dgm:pt>
    <dgm:pt modelId="{4F00DF3D-B1A0-4760-B305-7846F51C823C}" type="pres">
      <dgm:prSet presAssocID="{5EADBC5C-E2C0-4616-9771-CCE21B5888EB}" presName="cycle" presStyleCnt="0">
        <dgm:presLayoutVars>
          <dgm:dir/>
          <dgm:resizeHandles val="exact"/>
        </dgm:presLayoutVars>
      </dgm:prSet>
      <dgm:spPr/>
    </dgm:pt>
    <dgm:pt modelId="{071A79B9-3AC3-4ED9-80E6-C03876E8CC08}" type="pres">
      <dgm:prSet presAssocID="{6714442B-3863-4785-B07D-6F9C29D12325}" presName="node" presStyleLbl="node1" presStyleIdx="0" presStyleCnt="2">
        <dgm:presLayoutVars>
          <dgm:bulletEnabled val="1"/>
        </dgm:presLayoutVars>
      </dgm:prSet>
      <dgm:spPr/>
    </dgm:pt>
    <dgm:pt modelId="{5ED01B84-2B5F-4884-8C7D-4AA8305F98C5}" type="pres">
      <dgm:prSet presAssocID="{6714442B-3863-4785-B07D-6F9C29D12325}" presName="spNode" presStyleCnt="0"/>
      <dgm:spPr/>
    </dgm:pt>
    <dgm:pt modelId="{1C58ACCD-CFAF-4CCE-AEB2-041D814F139A}" type="pres">
      <dgm:prSet presAssocID="{ECBFC403-C961-4200-84A8-AEDD577C0967}" presName="sibTrans" presStyleLbl="sibTrans1D1" presStyleIdx="0" presStyleCnt="2"/>
      <dgm:spPr/>
    </dgm:pt>
    <dgm:pt modelId="{E1FE7838-F2BA-4902-B5DF-41E7EAD00FF4}" type="pres">
      <dgm:prSet presAssocID="{3E7924BE-A3A0-4EBD-9D77-AFDBCD9D882F}" presName="node" presStyleLbl="node1" presStyleIdx="1" presStyleCnt="2">
        <dgm:presLayoutVars>
          <dgm:bulletEnabled val="1"/>
        </dgm:presLayoutVars>
      </dgm:prSet>
      <dgm:spPr/>
    </dgm:pt>
    <dgm:pt modelId="{E0CEE028-D283-42DD-83D1-623C13DF9353}" type="pres">
      <dgm:prSet presAssocID="{3E7924BE-A3A0-4EBD-9D77-AFDBCD9D882F}" presName="spNode" presStyleCnt="0"/>
      <dgm:spPr/>
    </dgm:pt>
    <dgm:pt modelId="{A7F8A232-28DC-4894-839F-C7710EFD59B0}" type="pres">
      <dgm:prSet presAssocID="{0AA12103-EFD3-49BD-9529-DEAFA7DB7218}" presName="sibTrans" presStyleLbl="sibTrans1D1" presStyleIdx="1" presStyleCnt="2"/>
      <dgm:spPr/>
    </dgm:pt>
  </dgm:ptLst>
  <dgm:cxnLst>
    <dgm:cxn modelId="{EBBE0A8C-01C5-47E9-B3ED-4435347EDE58}" type="presOf" srcId="{6714442B-3863-4785-B07D-6F9C29D12325}" destId="{071A79B9-3AC3-4ED9-80E6-C03876E8CC08}" srcOrd="0" destOrd="0" presId="urn:microsoft.com/office/officeart/2005/8/layout/cycle6"/>
    <dgm:cxn modelId="{90ADE3BD-61C1-453A-8CA7-517A8AABF196}" type="presOf" srcId="{5EADBC5C-E2C0-4616-9771-CCE21B5888EB}" destId="{4F00DF3D-B1A0-4760-B305-7846F51C823C}" srcOrd="0" destOrd="0" presId="urn:microsoft.com/office/officeart/2005/8/layout/cycle6"/>
    <dgm:cxn modelId="{28BA6FD2-CEF2-4C0C-8627-F85B25BCC5FA}" type="presOf" srcId="{0AA12103-EFD3-49BD-9529-DEAFA7DB7218}" destId="{A7F8A232-28DC-4894-839F-C7710EFD59B0}" srcOrd="0" destOrd="0" presId="urn:microsoft.com/office/officeart/2005/8/layout/cycle6"/>
    <dgm:cxn modelId="{CFFA09D5-8D7B-42D2-BEFC-F2DB2275DD43}" type="presOf" srcId="{3E7924BE-A3A0-4EBD-9D77-AFDBCD9D882F}" destId="{E1FE7838-F2BA-4902-B5DF-41E7EAD00FF4}" srcOrd="0" destOrd="0" presId="urn:microsoft.com/office/officeart/2005/8/layout/cycle6"/>
    <dgm:cxn modelId="{3025C4DC-0191-40AF-A53E-C634AA39CA9E}" type="presOf" srcId="{ECBFC403-C961-4200-84A8-AEDD577C0967}" destId="{1C58ACCD-CFAF-4CCE-AEB2-041D814F139A}" srcOrd="0" destOrd="0" presId="urn:microsoft.com/office/officeart/2005/8/layout/cycle6"/>
    <dgm:cxn modelId="{BDE45BE5-8441-4606-8B46-97724FF30668}" srcId="{5EADBC5C-E2C0-4616-9771-CCE21B5888EB}" destId="{3E7924BE-A3A0-4EBD-9D77-AFDBCD9D882F}" srcOrd="1" destOrd="0" parTransId="{D74D618B-2552-4B7D-8DCB-381F6C4EF965}" sibTransId="{0AA12103-EFD3-49BD-9529-DEAFA7DB7218}"/>
    <dgm:cxn modelId="{4CD41BFC-D468-4B0B-9032-D18166C61DF7}" srcId="{5EADBC5C-E2C0-4616-9771-CCE21B5888EB}" destId="{6714442B-3863-4785-B07D-6F9C29D12325}" srcOrd="0" destOrd="0" parTransId="{6ED41718-2D49-41D4-AC38-07A787276B7F}" sibTransId="{ECBFC403-C961-4200-84A8-AEDD577C0967}"/>
    <dgm:cxn modelId="{3171FDFE-879A-4729-B362-EA90DD5C2D87}" type="presParOf" srcId="{4F00DF3D-B1A0-4760-B305-7846F51C823C}" destId="{071A79B9-3AC3-4ED9-80E6-C03876E8CC08}" srcOrd="0" destOrd="0" presId="urn:microsoft.com/office/officeart/2005/8/layout/cycle6"/>
    <dgm:cxn modelId="{60B42B20-06B1-4003-BCB7-8BE02446879F}" type="presParOf" srcId="{4F00DF3D-B1A0-4760-B305-7846F51C823C}" destId="{5ED01B84-2B5F-4884-8C7D-4AA8305F98C5}" srcOrd="1" destOrd="0" presId="urn:microsoft.com/office/officeart/2005/8/layout/cycle6"/>
    <dgm:cxn modelId="{08805411-0190-4A51-A287-1F80F43EF0D6}" type="presParOf" srcId="{4F00DF3D-B1A0-4760-B305-7846F51C823C}" destId="{1C58ACCD-CFAF-4CCE-AEB2-041D814F139A}" srcOrd="2" destOrd="0" presId="urn:microsoft.com/office/officeart/2005/8/layout/cycle6"/>
    <dgm:cxn modelId="{D0F2AA43-211C-4521-BBC5-8F5561A2E7B3}" type="presParOf" srcId="{4F00DF3D-B1A0-4760-B305-7846F51C823C}" destId="{E1FE7838-F2BA-4902-B5DF-41E7EAD00FF4}" srcOrd="3" destOrd="0" presId="urn:microsoft.com/office/officeart/2005/8/layout/cycle6"/>
    <dgm:cxn modelId="{8E8BC560-61D4-4B64-9B8A-9233FC40214C}" type="presParOf" srcId="{4F00DF3D-B1A0-4760-B305-7846F51C823C}" destId="{E0CEE028-D283-42DD-83D1-623C13DF9353}" srcOrd="4" destOrd="0" presId="urn:microsoft.com/office/officeart/2005/8/layout/cycle6"/>
    <dgm:cxn modelId="{9C53132F-5812-462C-A8AE-3FA14C3F80DF}" type="presParOf" srcId="{4F00DF3D-B1A0-4760-B305-7846F51C823C}" destId="{A7F8A232-28DC-4894-839F-C7710EFD59B0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7BFF20-E554-4F47-B460-F6A8E67C92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3C15CD-6B74-4CF7-B426-BC3246B6DF6B}">
      <dgm:prSet/>
      <dgm:spPr/>
      <dgm:t>
        <a:bodyPr/>
        <a:lstStyle/>
        <a:p>
          <a:r>
            <a:rPr lang="id-ID" dirty="0"/>
            <a:t>T</a:t>
          </a:r>
          <a:r>
            <a:rPr lang="en-US" dirty="0" err="1"/>
            <a:t>eori</a:t>
          </a:r>
          <a:r>
            <a:rPr lang="en-US" dirty="0"/>
            <a:t> yang </a:t>
          </a:r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judulyang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rancangan</a:t>
          </a:r>
          <a:endParaRPr lang="en-US" dirty="0"/>
        </a:p>
      </dgm:t>
    </dgm:pt>
    <dgm:pt modelId="{00E0D9CC-ED82-4A1B-A7FC-4327DE629A1F}" type="parTrans" cxnId="{8F5A867E-A6CD-4FFA-8E0D-EF9742E2EF29}">
      <dgm:prSet/>
      <dgm:spPr/>
      <dgm:t>
        <a:bodyPr/>
        <a:lstStyle/>
        <a:p>
          <a:endParaRPr lang="en-US"/>
        </a:p>
      </dgm:t>
    </dgm:pt>
    <dgm:pt modelId="{5ADB82CF-C3A2-4EA8-AA3B-CC8E58A2E1B1}" type="sibTrans" cxnId="{8F5A867E-A6CD-4FFA-8E0D-EF9742E2EF29}">
      <dgm:prSet/>
      <dgm:spPr/>
      <dgm:t>
        <a:bodyPr/>
        <a:lstStyle/>
        <a:p>
          <a:endParaRPr lang="en-US"/>
        </a:p>
      </dgm:t>
    </dgm:pt>
    <dgm:pt modelId="{47A664B8-38BA-4A48-B905-94C717C31DC1}">
      <dgm:prSet/>
      <dgm:spPr/>
      <dgm:t>
        <a:bodyPr/>
        <a:lstStyle/>
        <a:p>
          <a:r>
            <a:rPr lang="en-US" dirty="0" err="1"/>
            <a:t>Berisi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yang </a:t>
          </a:r>
          <a:r>
            <a:rPr lang="en-US" dirty="0" err="1"/>
            <a:t>dipergunakan</a:t>
          </a:r>
          <a:r>
            <a:rPr lang="en-US" dirty="0"/>
            <a:t> </a:t>
          </a:r>
          <a:r>
            <a:rPr lang="en-US" dirty="0" err="1"/>
            <a:t>diluar</a:t>
          </a:r>
          <a:r>
            <a:rPr lang="en-US" dirty="0"/>
            <a:t> </a:t>
          </a:r>
          <a:r>
            <a:rPr lang="en-US" dirty="0" err="1"/>
            <a:t>ranah</a:t>
          </a:r>
          <a:r>
            <a:rPr lang="en-US" dirty="0"/>
            <a:t> Desain </a:t>
          </a:r>
          <a:r>
            <a:rPr lang="en-US" dirty="0" err="1"/>
            <a:t>Komunikasi</a:t>
          </a:r>
          <a:r>
            <a:rPr lang="en-US" dirty="0"/>
            <a:t> Visual,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dan </a:t>
          </a:r>
          <a:r>
            <a:rPr lang="en-US" dirty="0" err="1"/>
            <a:t>sebagainya</a:t>
          </a:r>
          <a:r>
            <a:rPr lang="en-US" dirty="0"/>
            <a:t>.</a:t>
          </a:r>
        </a:p>
      </dgm:t>
    </dgm:pt>
    <dgm:pt modelId="{1F5C79E5-6981-4316-893C-E24FD4934922}" type="parTrans" cxnId="{6F21092C-966A-40CF-9EEF-6AEEBD67B4C1}">
      <dgm:prSet/>
      <dgm:spPr/>
      <dgm:t>
        <a:bodyPr/>
        <a:lstStyle/>
        <a:p>
          <a:endParaRPr lang="en-US"/>
        </a:p>
      </dgm:t>
    </dgm:pt>
    <dgm:pt modelId="{B41D883F-98EF-4A90-9E7C-0643D300A1DE}" type="sibTrans" cxnId="{6F21092C-966A-40CF-9EEF-6AEEBD67B4C1}">
      <dgm:prSet/>
      <dgm:spPr/>
      <dgm:t>
        <a:bodyPr/>
        <a:lstStyle/>
        <a:p>
          <a:endParaRPr lang="en-US"/>
        </a:p>
      </dgm:t>
    </dgm:pt>
    <dgm:pt modelId="{BB3B7A1D-E82F-4110-8CCB-C5C15949ABF6}">
      <dgm:prSet/>
      <dgm:spPr/>
      <dgm:t>
        <a:bodyPr/>
        <a:lstStyle/>
        <a:p>
          <a:r>
            <a:rPr lang="en-US"/>
            <a:t>Sebagai bekal</a:t>
          </a:r>
          <a:r>
            <a:rPr lang="id-ID"/>
            <a:t> penjelasan/pegangan</a:t>
          </a:r>
          <a:r>
            <a:rPr lang="en-US"/>
            <a:t> untuk</a:t>
          </a:r>
          <a:r>
            <a:rPr lang="id-ID"/>
            <a:t> membuat rancangan</a:t>
          </a:r>
          <a:endParaRPr lang="en-US"/>
        </a:p>
      </dgm:t>
    </dgm:pt>
    <dgm:pt modelId="{649D355B-679F-4C80-9BDC-CF21DE727BDE}" type="parTrans" cxnId="{C1C5B763-1F4D-4059-9BA9-B4F7FA8CBA15}">
      <dgm:prSet/>
      <dgm:spPr/>
      <dgm:t>
        <a:bodyPr/>
        <a:lstStyle/>
        <a:p>
          <a:endParaRPr lang="en-US"/>
        </a:p>
      </dgm:t>
    </dgm:pt>
    <dgm:pt modelId="{50C664F1-EA19-4BD7-8BD3-85ACDA66F8BB}" type="sibTrans" cxnId="{C1C5B763-1F4D-4059-9BA9-B4F7FA8CBA15}">
      <dgm:prSet/>
      <dgm:spPr/>
      <dgm:t>
        <a:bodyPr/>
        <a:lstStyle/>
        <a:p>
          <a:endParaRPr lang="en-US"/>
        </a:p>
      </dgm:t>
    </dgm:pt>
    <dgm:pt modelId="{7379618C-1E7B-4A3B-8DF3-4264317D317C}" type="pres">
      <dgm:prSet presAssocID="{237BFF20-E554-4F47-B460-F6A8E67C924D}" presName="linear" presStyleCnt="0">
        <dgm:presLayoutVars>
          <dgm:animLvl val="lvl"/>
          <dgm:resizeHandles val="exact"/>
        </dgm:presLayoutVars>
      </dgm:prSet>
      <dgm:spPr/>
    </dgm:pt>
    <dgm:pt modelId="{D2D88DD0-ED8F-4CC5-9267-26E62B9ECDEB}" type="pres">
      <dgm:prSet presAssocID="{283C15CD-6B74-4CF7-B426-BC3246B6DF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962BDC-35B2-4CAB-A621-26BBBF815D4A}" type="pres">
      <dgm:prSet presAssocID="{5ADB82CF-C3A2-4EA8-AA3B-CC8E58A2E1B1}" presName="spacer" presStyleCnt="0"/>
      <dgm:spPr/>
    </dgm:pt>
    <dgm:pt modelId="{EC7476D0-862B-418C-AD57-F780AE062D56}" type="pres">
      <dgm:prSet presAssocID="{47A664B8-38BA-4A48-B905-94C717C31D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6D5A97-1373-437C-93F5-E011D6626ABE}" type="pres">
      <dgm:prSet presAssocID="{B41D883F-98EF-4A90-9E7C-0643D300A1DE}" presName="spacer" presStyleCnt="0"/>
      <dgm:spPr/>
    </dgm:pt>
    <dgm:pt modelId="{904EFCBF-B5FD-44D5-8C1E-BAC1A895B418}" type="pres">
      <dgm:prSet presAssocID="{BB3B7A1D-E82F-4110-8CCB-C5C15949AB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21092C-966A-40CF-9EEF-6AEEBD67B4C1}" srcId="{237BFF20-E554-4F47-B460-F6A8E67C924D}" destId="{47A664B8-38BA-4A48-B905-94C717C31DC1}" srcOrd="1" destOrd="0" parTransId="{1F5C79E5-6981-4316-893C-E24FD4934922}" sibTransId="{B41D883F-98EF-4A90-9E7C-0643D300A1DE}"/>
    <dgm:cxn modelId="{C1C5B763-1F4D-4059-9BA9-B4F7FA8CBA15}" srcId="{237BFF20-E554-4F47-B460-F6A8E67C924D}" destId="{BB3B7A1D-E82F-4110-8CCB-C5C15949ABF6}" srcOrd="2" destOrd="0" parTransId="{649D355B-679F-4C80-9BDC-CF21DE727BDE}" sibTransId="{50C664F1-EA19-4BD7-8BD3-85ACDA66F8BB}"/>
    <dgm:cxn modelId="{426CC86E-A1C2-4D0D-8869-A77714A8E5F1}" type="presOf" srcId="{47A664B8-38BA-4A48-B905-94C717C31DC1}" destId="{EC7476D0-862B-418C-AD57-F780AE062D56}" srcOrd="0" destOrd="0" presId="urn:microsoft.com/office/officeart/2005/8/layout/vList2"/>
    <dgm:cxn modelId="{8F5A867E-A6CD-4FFA-8E0D-EF9742E2EF29}" srcId="{237BFF20-E554-4F47-B460-F6A8E67C924D}" destId="{283C15CD-6B74-4CF7-B426-BC3246B6DF6B}" srcOrd="0" destOrd="0" parTransId="{00E0D9CC-ED82-4A1B-A7FC-4327DE629A1F}" sibTransId="{5ADB82CF-C3A2-4EA8-AA3B-CC8E58A2E1B1}"/>
    <dgm:cxn modelId="{0D35BFBC-7261-44A6-B4BB-5A20D4691492}" type="presOf" srcId="{BB3B7A1D-E82F-4110-8CCB-C5C15949ABF6}" destId="{904EFCBF-B5FD-44D5-8C1E-BAC1A895B418}" srcOrd="0" destOrd="0" presId="urn:microsoft.com/office/officeart/2005/8/layout/vList2"/>
    <dgm:cxn modelId="{83AF49CE-0DB8-4EE3-AF78-8F10AFB33A33}" type="presOf" srcId="{283C15CD-6B74-4CF7-B426-BC3246B6DF6B}" destId="{D2D88DD0-ED8F-4CC5-9267-26E62B9ECDEB}" srcOrd="0" destOrd="0" presId="urn:microsoft.com/office/officeart/2005/8/layout/vList2"/>
    <dgm:cxn modelId="{D28707F6-C26C-4FFB-8A83-3D66ADAEEA64}" type="presOf" srcId="{237BFF20-E554-4F47-B460-F6A8E67C924D}" destId="{7379618C-1E7B-4A3B-8DF3-4264317D317C}" srcOrd="0" destOrd="0" presId="urn:microsoft.com/office/officeart/2005/8/layout/vList2"/>
    <dgm:cxn modelId="{60D77A2F-C95A-4416-AD2F-E0CE5CB2C28B}" type="presParOf" srcId="{7379618C-1E7B-4A3B-8DF3-4264317D317C}" destId="{D2D88DD0-ED8F-4CC5-9267-26E62B9ECDEB}" srcOrd="0" destOrd="0" presId="urn:microsoft.com/office/officeart/2005/8/layout/vList2"/>
    <dgm:cxn modelId="{82CD5F8A-EF3A-4F9F-AB9D-016516619CC9}" type="presParOf" srcId="{7379618C-1E7B-4A3B-8DF3-4264317D317C}" destId="{C0962BDC-35B2-4CAB-A621-26BBBF815D4A}" srcOrd="1" destOrd="0" presId="urn:microsoft.com/office/officeart/2005/8/layout/vList2"/>
    <dgm:cxn modelId="{B1FD9D00-D26F-4D22-9C38-14BBB1508BCF}" type="presParOf" srcId="{7379618C-1E7B-4A3B-8DF3-4264317D317C}" destId="{EC7476D0-862B-418C-AD57-F780AE062D56}" srcOrd="2" destOrd="0" presId="urn:microsoft.com/office/officeart/2005/8/layout/vList2"/>
    <dgm:cxn modelId="{A2B7549A-F438-4BE9-8A25-73804E3D7B74}" type="presParOf" srcId="{7379618C-1E7B-4A3B-8DF3-4264317D317C}" destId="{B26D5A97-1373-437C-93F5-E011D6626ABE}" srcOrd="3" destOrd="0" presId="urn:microsoft.com/office/officeart/2005/8/layout/vList2"/>
    <dgm:cxn modelId="{2AAD9D2E-10EC-4D62-B024-733340446CCF}" type="presParOf" srcId="{7379618C-1E7B-4A3B-8DF3-4264317D317C}" destId="{904EFCBF-B5FD-44D5-8C1E-BAC1A895B4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C85B96-942A-413D-8F3A-B8D4A54002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F266D9-20DC-4C9C-9E64-39F1BE2003C2}">
      <dgm:prSet/>
      <dgm:spPr/>
      <dgm:t>
        <a:bodyPr/>
        <a:lstStyle/>
        <a:p>
          <a:r>
            <a:rPr lang="id-ID" dirty="0"/>
            <a:t>Spesifik pada rancangan tugas akhir 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ranah</a:t>
          </a:r>
          <a:r>
            <a:rPr lang="en-US" dirty="0"/>
            <a:t> </a:t>
          </a:r>
          <a:r>
            <a:rPr lang="en-US" dirty="0" err="1"/>
            <a:t>desain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Visual </a:t>
          </a:r>
        </a:p>
      </dgm:t>
    </dgm:pt>
    <dgm:pt modelId="{CA71A94F-63C9-48C1-8D15-705005B72E88}" type="parTrans" cxnId="{6DE67450-7832-48C3-9A2C-966965A8BE26}">
      <dgm:prSet/>
      <dgm:spPr/>
      <dgm:t>
        <a:bodyPr/>
        <a:lstStyle/>
        <a:p>
          <a:endParaRPr lang="en-US"/>
        </a:p>
      </dgm:t>
    </dgm:pt>
    <dgm:pt modelId="{CB84FD26-725E-42FC-B8F3-9836C3EB271D}" type="sibTrans" cxnId="{6DE67450-7832-48C3-9A2C-966965A8BE26}">
      <dgm:prSet/>
      <dgm:spPr/>
      <dgm:t>
        <a:bodyPr/>
        <a:lstStyle/>
        <a:p>
          <a:endParaRPr lang="en-US"/>
        </a:p>
      </dgm:t>
    </dgm:pt>
    <dgm:pt modelId="{5FBD7E9A-8CB7-4F06-B7A2-8A8CCADD0A5E}">
      <dgm:prSet/>
      <dgm:spPr/>
      <dgm:t>
        <a:bodyPr/>
        <a:lstStyle/>
        <a:p>
          <a:r>
            <a:rPr lang="en-US" dirty="0" err="1"/>
            <a:t>Berisi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yang </a:t>
          </a:r>
          <a:r>
            <a:rPr lang="en-US" dirty="0" err="1"/>
            <a:t>dipergunakan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ranah</a:t>
          </a:r>
          <a:r>
            <a:rPr lang="en-US" dirty="0"/>
            <a:t> Desain </a:t>
          </a:r>
          <a:r>
            <a:rPr lang="en-US" dirty="0" err="1"/>
            <a:t>Komunikasi</a:t>
          </a:r>
          <a:r>
            <a:rPr lang="en-US" dirty="0"/>
            <a:t> Visual,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Warna</a:t>
          </a:r>
          <a:r>
            <a:rPr lang="en-US" dirty="0"/>
            <a:t>,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Tipografi</a:t>
          </a:r>
          <a:r>
            <a:rPr lang="en-US" dirty="0"/>
            <a:t> dan </a:t>
          </a:r>
          <a:r>
            <a:rPr lang="en-US" dirty="0" err="1"/>
            <a:t>sebagainya</a:t>
          </a:r>
          <a:endParaRPr lang="en-US" dirty="0"/>
        </a:p>
      </dgm:t>
    </dgm:pt>
    <dgm:pt modelId="{CD3F4ADD-F8AD-4D52-B59A-60BB2C7C734E}" type="parTrans" cxnId="{0D58548D-434F-4A0B-A725-D92410C6D2F1}">
      <dgm:prSet/>
      <dgm:spPr/>
      <dgm:t>
        <a:bodyPr/>
        <a:lstStyle/>
        <a:p>
          <a:endParaRPr lang="en-US"/>
        </a:p>
      </dgm:t>
    </dgm:pt>
    <dgm:pt modelId="{496DDCCE-8EDF-4EBD-A4C5-11469C0F1F94}" type="sibTrans" cxnId="{0D58548D-434F-4A0B-A725-D92410C6D2F1}">
      <dgm:prSet/>
      <dgm:spPr/>
      <dgm:t>
        <a:bodyPr/>
        <a:lstStyle/>
        <a:p>
          <a:endParaRPr lang="en-US"/>
        </a:p>
      </dgm:t>
    </dgm:pt>
    <dgm:pt modelId="{7C969639-78DA-4B7D-8FC1-BE2D3B17A4EA}" type="pres">
      <dgm:prSet presAssocID="{8EC85B96-942A-413D-8F3A-B8D4A540027F}" presName="linear" presStyleCnt="0">
        <dgm:presLayoutVars>
          <dgm:animLvl val="lvl"/>
          <dgm:resizeHandles val="exact"/>
        </dgm:presLayoutVars>
      </dgm:prSet>
      <dgm:spPr/>
    </dgm:pt>
    <dgm:pt modelId="{188E0C18-6B5C-490C-8C41-F71011C4FD27}" type="pres">
      <dgm:prSet presAssocID="{81F266D9-20DC-4C9C-9E64-39F1BE2003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38A7E3-30B9-48C6-8ECD-A1C533D371D4}" type="pres">
      <dgm:prSet presAssocID="{CB84FD26-725E-42FC-B8F3-9836C3EB271D}" presName="spacer" presStyleCnt="0"/>
      <dgm:spPr/>
    </dgm:pt>
    <dgm:pt modelId="{B8F9428F-A96F-4FA9-82BF-77D5672D5542}" type="pres">
      <dgm:prSet presAssocID="{5FBD7E9A-8CB7-4F06-B7A2-8A8CCADD0A5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4C5C07-334B-4E6D-849D-4D6A1D3FD290}" type="presOf" srcId="{81F266D9-20DC-4C9C-9E64-39F1BE2003C2}" destId="{188E0C18-6B5C-490C-8C41-F71011C4FD27}" srcOrd="0" destOrd="0" presId="urn:microsoft.com/office/officeart/2005/8/layout/vList2"/>
    <dgm:cxn modelId="{AEE9F80B-EDA4-4B46-944E-7C011D11A101}" type="presOf" srcId="{5FBD7E9A-8CB7-4F06-B7A2-8A8CCADD0A5E}" destId="{B8F9428F-A96F-4FA9-82BF-77D5672D5542}" srcOrd="0" destOrd="0" presId="urn:microsoft.com/office/officeart/2005/8/layout/vList2"/>
    <dgm:cxn modelId="{6DE67450-7832-48C3-9A2C-966965A8BE26}" srcId="{8EC85B96-942A-413D-8F3A-B8D4A540027F}" destId="{81F266D9-20DC-4C9C-9E64-39F1BE2003C2}" srcOrd="0" destOrd="0" parTransId="{CA71A94F-63C9-48C1-8D15-705005B72E88}" sibTransId="{CB84FD26-725E-42FC-B8F3-9836C3EB271D}"/>
    <dgm:cxn modelId="{0D58548D-434F-4A0B-A725-D92410C6D2F1}" srcId="{8EC85B96-942A-413D-8F3A-B8D4A540027F}" destId="{5FBD7E9A-8CB7-4F06-B7A2-8A8CCADD0A5E}" srcOrd="1" destOrd="0" parTransId="{CD3F4ADD-F8AD-4D52-B59A-60BB2C7C734E}" sibTransId="{496DDCCE-8EDF-4EBD-A4C5-11469C0F1F94}"/>
    <dgm:cxn modelId="{28D61CAB-285D-4057-AE2C-CFA6093A4317}" type="presOf" srcId="{8EC85B96-942A-413D-8F3A-B8D4A540027F}" destId="{7C969639-78DA-4B7D-8FC1-BE2D3B17A4EA}" srcOrd="0" destOrd="0" presId="urn:microsoft.com/office/officeart/2005/8/layout/vList2"/>
    <dgm:cxn modelId="{9D3CB385-C885-4BC1-95E8-E2E16C90CB9C}" type="presParOf" srcId="{7C969639-78DA-4B7D-8FC1-BE2D3B17A4EA}" destId="{188E0C18-6B5C-490C-8C41-F71011C4FD27}" srcOrd="0" destOrd="0" presId="urn:microsoft.com/office/officeart/2005/8/layout/vList2"/>
    <dgm:cxn modelId="{0892C2E4-B20A-48B7-B3CA-9CC745407786}" type="presParOf" srcId="{7C969639-78DA-4B7D-8FC1-BE2D3B17A4EA}" destId="{2F38A7E3-30B9-48C6-8ECD-A1C533D371D4}" srcOrd="1" destOrd="0" presId="urn:microsoft.com/office/officeart/2005/8/layout/vList2"/>
    <dgm:cxn modelId="{7078E9AC-FC05-435B-9E1A-DB8472D3BC83}" type="presParOf" srcId="{7C969639-78DA-4B7D-8FC1-BE2D3B17A4EA}" destId="{B8F9428F-A96F-4FA9-82BF-77D5672D55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9B4D52-2546-4C91-8CB4-51F49803F9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3CE521-5BAA-4C3A-9259-930FED9EE423}">
      <dgm:prSet/>
      <dgm:spPr/>
      <dgm:t>
        <a:bodyPr/>
        <a:lstStyle/>
        <a:p>
          <a:r>
            <a:rPr lang="id-ID"/>
            <a:t>Perancangan Kampanye Sosial untuk Meningkatkan Pengetahuan Mental Pada Remaja</a:t>
          </a:r>
          <a:endParaRPr lang="en-US"/>
        </a:p>
      </dgm:t>
    </dgm:pt>
    <dgm:pt modelId="{3D2104CB-C053-4334-805E-0D2E5107FCEE}" type="parTrans" cxnId="{FA9FA5C7-85E5-49F9-8CCB-4EF539EB4563}">
      <dgm:prSet/>
      <dgm:spPr/>
      <dgm:t>
        <a:bodyPr/>
        <a:lstStyle/>
        <a:p>
          <a:endParaRPr lang="en-US"/>
        </a:p>
      </dgm:t>
    </dgm:pt>
    <dgm:pt modelId="{48FFDD6C-7289-4A79-B9E4-23BE85440327}" type="sibTrans" cxnId="{FA9FA5C7-85E5-49F9-8CCB-4EF539EB4563}">
      <dgm:prSet/>
      <dgm:spPr/>
      <dgm:t>
        <a:bodyPr/>
        <a:lstStyle/>
        <a:p>
          <a:endParaRPr lang="en-US"/>
        </a:p>
      </dgm:t>
    </dgm:pt>
    <dgm:pt modelId="{410FB56F-1301-44D6-9D98-B56907B7CE19}">
      <dgm:prSet/>
      <dgm:spPr/>
      <dgm:t>
        <a:bodyPr/>
        <a:lstStyle/>
        <a:p>
          <a:r>
            <a:rPr lang="id-ID"/>
            <a:t>Teori Umum: Teori Komunikasi, Teori media, Teori Desain Komunikasi Visual, Teori Layoit, Teori Tipografi, Teori Ilustrasi</a:t>
          </a:r>
          <a:endParaRPr lang="en-US"/>
        </a:p>
      </dgm:t>
    </dgm:pt>
    <dgm:pt modelId="{0AE5DC4E-9903-462B-A26A-96B0DECB00C3}" type="parTrans" cxnId="{6FAF3C39-AEFA-4167-8C4A-6F3E0FDC8CC3}">
      <dgm:prSet/>
      <dgm:spPr/>
      <dgm:t>
        <a:bodyPr/>
        <a:lstStyle/>
        <a:p>
          <a:endParaRPr lang="en-US"/>
        </a:p>
      </dgm:t>
    </dgm:pt>
    <dgm:pt modelId="{E4E3258C-3CEB-46E1-A12A-1C7B14BF8C4F}" type="sibTrans" cxnId="{6FAF3C39-AEFA-4167-8C4A-6F3E0FDC8CC3}">
      <dgm:prSet/>
      <dgm:spPr/>
      <dgm:t>
        <a:bodyPr/>
        <a:lstStyle/>
        <a:p>
          <a:endParaRPr lang="en-US"/>
        </a:p>
      </dgm:t>
    </dgm:pt>
    <dgm:pt modelId="{8ADADEDF-D8D6-49FD-93FE-462D9F0E944B}">
      <dgm:prSet/>
      <dgm:spPr/>
      <dgm:t>
        <a:bodyPr/>
        <a:lstStyle/>
        <a:p>
          <a:r>
            <a:rPr lang="id-ID"/>
            <a:t>Teori Khusus: Teori Media sosial, Teori social media marketing, teori periklanan, digital advertasing, kesehatan mental, mental remaja, kampanye sosial </a:t>
          </a:r>
          <a:endParaRPr lang="en-US"/>
        </a:p>
      </dgm:t>
    </dgm:pt>
    <dgm:pt modelId="{B7EFBA56-787E-4251-B41D-EBD7D193E5C5}" type="parTrans" cxnId="{1CC84A06-B066-4A56-AAC7-22FD5C6DDCB0}">
      <dgm:prSet/>
      <dgm:spPr/>
      <dgm:t>
        <a:bodyPr/>
        <a:lstStyle/>
        <a:p>
          <a:endParaRPr lang="en-US"/>
        </a:p>
      </dgm:t>
    </dgm:pt>
    <dgm:pt modelId="{CC1A225A-D65E-4166-B746-D167F51130F8}" type="sibTrans" cxnId="{1CC84A06-B066-4A56-AAC7-22FD5C6DDCB0}">
      <dgm:prSet/>
      <dgm:spPr/>
      <dgm:t>
        <a:bodyPr/>
        <a:lstStyle/>
        <a:p>
          <a:endParaRPr lang="en-US"/>
        </a:p>
      </dgm:t>
    </dgm:pt>
    <dgm:pt modelId="{93284278-ED3C-466D-9650-6EC7185251FD}" type="pres">
      <dgm:prSet presAssocID="{7A9B4D52-2546-4C91-8CB4-51F49803F9D8}" presName="linear" presStyleCnt="0">
        <dgm:presLayoutVars>
          <dgm:animLvl val="lvl"/>
          <dgm:resizeHandles val="exact"/>
        </dgm:presLayoutVars>
      </dgm:prSet>
      <dgm:spPr/>
    </dgm:pt>
    <dgm:pt modelId="{A527CAE2-A542-4CD6-938F-C125873D9FDA}" type="pres">
      <dgm:prSet presAssocID="{7F3CE521-5BAA-4C3A-9259-930FED9EE4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3316BA-67F5-4001-ACD4-4D79C6FB55CA}" type="pres">
      <dgm:prSet presAssocID="{48FFDD6C-7289-4A79-B9E4-23BE85440327}" presName="spacer" presStyleCnt="0"/>
      <dgm:spPr/>
    </dgm:pt>
    <dgm:pt modelId="{4BA3B8C6-E261-419D-A121-74ABA82E71BE}" type="pres">
      <dgm:prSet presAssocID="{410FB56F-1301-44D6-9D98-B56907B7CE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6A6843-BE6C-4D64-97B8-A17ECA4733CD}" type="pres">
      <dgm:prSet presAssocID="{E4E3258C-3CEB-46E1-A12A-1C7B14BF8C4F}" presName="spacer" presStyleCnt="0"/>
      <dgm:spPr/>
    </dgm:pt>
    <dgm:pt modelId="{196A35CD-07DC-45E0-BB75-5AD06A940F25}" type="pres">
      <dgm:prSet presAssocID="{8ADADEDF-D8D6-49FD-93FE-462D9F0E94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C84A06-B066-4A56-AAC7-22FD5C6DDCB0}" srcId="{7A9B4D52-2546-4C91-8CB4-51F49803F9D8}" destId="{8ADADEDF-D8D6-49FD-93FE-462D9F0E944B}" srcOrd="2" destOrd="0" parTransId="{B7EFBA56-787E-4251-B41D-EBD7D193E5C5}" sibTransId="{CC1A225A-D65E-4166-B746-D167F51130F8}"/>
    <dgm:cxn modelId="{E493290F-118F-4CE3-BCAC-00BE441517A0}" type="presOf" srcId="{7F3CE521-5BAA-4C3A-9259-930FED9EE423}" destId="{A527CAE2-A542-4CD6-938F-C125873D9FDA}" srcOrd="0" destOrd="0" presId="urn:microsoft.com/office/officeart/2005/8/layout/vList2"/>
    <dgm:cxn modelId="{269B9829-CF66-4EE8-8DAA-E2EFE7AE4B36}" type="presOf" srcId="{7A9B4D52-2546-4C91-8CB4-51F49803F9D8}" destId="{93284278-ED3C-466D-9650-6EC7185251FD}" srcOrd="0" destOrd="0" presId="urn:microsoft.com/office/officeart/2005/8/layout/vList2"/>
    <dgm:cxn modelId="{6FAF3C39-AEFA-4167-8C4A-6F3E0FDC8CC3}" srcId="{7A9B4D52-2546-4C91-8CB4-51F49803F9D8}" destId="{410FB56F-1301-44D6-9D98-B56907B7CE19}" srcOrd="1" destOrd="0" parTransId="{0AE5DC4E-9903-462B-A26A-96B0DECB00C3}" sibTransId="{E4E3258C-3CEB-46E1-A12A-1C7B14BF8C4F}"/>
    <dgm:cxn modelId="{1683B0B3-88E4-4EC4-8DF8-F16410E463B1}" type="presOf" srcId="{8ADADEDF-D8D6-49FD-93FE-462D9F0E944B}" destId="{196A35CD-07DC-45E0-BB75-5AD06A940F25}" srcOrd="0" destOrd="0" presId="urn:microsoft.com/office/officeart/2005/8/layout/vList2"/>
    <dgm:cxn modelId="{FA9FA5C7-85E5-49F9-8CCB-4EF539EB4563}" srcId="{7A9B4D52-2546-4C91-8CB4-51F49803F9D8}" destId="{7F3CE521-5BAA-4C3A-9259-930FED9EE423}" srcOrd="0" destOrd="0" parTransId="{3D2104CB-C053-4334-805E-0D2E5107FCEE}" sibTransId="{48FFDD6C-7289-4A79-B9E4-23BE85440327}"/>
    <dgm:cxn modelId="{40B172F9-3E4D-4448-8236-C3EA4C9AE168}" type="presOf" srcId="{410FB56F-1301-44D6-9D98-B56907B7CE19}" destId="{4BA3B8C6-E261-419D-A121-74ABA82E71BE}" srcOrd="0" destOrd="0" presId="urn:microsoft.com/office/officeart/2005/8/layout/vList2"/>
    <dgm:cxn modelId="{6EB25420-A5DC-4C5F-84CE-5D77013F362C}" type="presParOf" srcId="{93284278-ED3C-466D-9650-6EC7185251FD}" destId="{A527CAE2-A542-4CD6-938F-C125873D9FDA}" srcOrd="0" destOrd="0" presId="urn:microsoft.com/office/officeart/2005/8/layout/vList2"/>
    <dgm:cxn modelId="{9A99C7C4-9AAF-440C-8778-DD791E3D04A7}" type="presParOf" srcId="{93284278-ED3C-466D-9650-6EC7185251FD}" destId="{2C3316BA-67F5-4001-ACD4-4D79C6FB55CA}" srcOrd="1" destOrd="0" presId="urn:microsoft.com/office/officeart/2005/8/layout/vList2"/>
    <dgm:cxn modelId="{6304EE63-0824-4CB6-9EC4-AF032D9F589A}" type="presParOf" srcId="{93284278-ED3C-466D-9650-6EC7185251FD}" destId="{4BA3B8C6-E261-419D-A121-74ABA82E71BE}" srcOrd="2" destOrd="0" presId="urn:microsoft.com/office/officeart/2005/8/layout/vList2"/>
    <dgm:cxn modelId="{27625FF6-5DF6-4FAB-960B-2E93847A3D71}" type="presParOf" srcId="{93284278-ED3C-466D-9650-6EC7185251FD}" destId="{396A6843-BE6C-4D64-97B8-A17ECA4733CD}" srcOrd="3" destOrd="0" presId="urn:microsoft.com/office/officeart/2005/8/layout/vList2"/>
    <dgm:cxn modelId="{7C0A015A-B5B3-4C5D-A71A-FA1F9E66978E}" type="presParOf" srcId="{93284278-ED3C-466D-9650-6EC7185251FD}" destId="{196A35CD-07DC-45E0-BB75-5AD06A940F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E04B3E-A3E2-40AD-9372-80806B4A0F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E4003F-DDE5-4F71-8D3A-3FF3C9A023B0}">
      <dgm:prSet/>
      <dgm:spPr/>
      <dgm:t>
        <a:bodyPr/>
        <a:lstStyle/>
        <a:p>
          <a:r>
            <a:rPr lang="en-US"/>
            <a:t>Penelitian terdahulu, merupakan penelitian orang lain yang sudah pernah dilakukan sebelumnya, yang dapat memiliki kesamaan :</a:t>
          </a:r>
        </a:p>
      </dgm:t>
    </dgm:pt>
    <dgm:pt modelId="{AC3B33A9-03D5-4C81-9AB4-EF9CC6B8CB82}" type="parTrans" cxnId="{60DF3704-4236-4ED5-876C-540A32B2FC23}">
      <dgm:prSet/>
      <dgm:spPr/>
      <dgm:t>
        <a:bodyPr/>
        <a:lstStyle/>
        <a:p>
          <a:endParaRPr lang="en-US"/>
        </a:p>
      </dgm:t>
    </dgm:pt>
    <dgm:pt modelId="{E1A062DB-9267-4202-965C-3869C3458FF7}" type="sibTrans" cxnId="{60DF3704-4236-4ED5-876C-540A32B2FC23}">
      <dgm:prSet/>
      <dgm:spPr/>
      <dgm:t>
        <a:bodyPr/>
        <a:lstStyle/>
        <a:p>
          <a:endParaRPr lang="en-US"/>
        </a:p>
      </dgm:t>
    </dgm:pt>
    <dgm:pt modelId="{46DB650E-1BF4-4DDA-9843-BD5C523DEE3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Objek</a:t>
          </a:r>
          <a:r>
            <a:rPr lang="en-US" dirty="0"/>
            <a:t> </a:t>
          </a:r>
          <a:r>
            <a:rPr lang="en-US" dirty="0" err="1"/>
            <a:t>penelitian</a:t>
          </a:r>
          <a:endParaRPr lang="en-US" dirty="0"/>
        </a:p>
      </dgm:t>
    </dgm:pt>
    <dgm:pt modelId="{A7CC4D47-32D8-4EA5-AA70-3E86327920E1}" type="parTrans" cxnId="{01D83949-A148-42E0-8567-CDFF0E05994D}">
      <dgm:prSet/>
      <dgm:spPr/>
      <dgm:t>
        <a:bodyPr/>
        <a:lstStyle/>
        <a:p>
          <a:endParaRPr lang="en-US"/>
        </a:p>
      </dgm:t>
    </dgm:pt>
    <dgm:pt modelId="{262010EC-1C2A-46E6-A4F4-48F74F07DF9F}" type="sibTrans" cxnId="{01D83949-A148-42E0-8567-CDFF0E05994D}">
      <dgm:prSet/>
      <dgm:spPr/>
      <dgm:t>
        <a:bodyPr/>
        <a:lstStyle/>
        <a:p>
          <a:endParaRPr lang="en-US"/>
        </a:p>
      </dgm:t>
    </dgm:pt>
    <dgm:pt modelId="{74142239-E3F6-4AAC-8446-516310BD90F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penelitian</a:t>
          </a:r>
          <a:endParaRPr lang="en-US" dirty="0"/>
        </a:p>
      </dgm:t>
    </dgm:pt>
    <dgm:pt modelId="{E0C1667A-2CDA-47FD-84B1-CB65970D1152}" type="parTrans" cxnId="{55EC5150-2173-4C97-A877-087F4F121DEC}">
      <dgm:prSet/>
      <dgm:spPr/>
      <dgm:t>
        <a:bodyPr/>
        <a:lstStyle/>
        <a:p>
          <a:endParaRPr lang="en-US"/>
        </a:p>
      </dgm:t>
    </dgm:pt>
    <dgm:pt modelId="{5EE26F3B-631A-4CC4-B6C8-5A4FCBFCE244}" type="sibTrans" cxnId="{55EC5150-2173-4C97-A877-087F4F121DEC}">
      <dgm:prSet/>
      <dgm:spPr/>
      <dgm:t>
        <a:bodyPr/>
        <a:lstStyle/>
        <a:p>
          <a:endParaRPr lang="en-US"/>
        </a:p>
      </dgm:t>
    </dgm:pt>
    <dgm:pt modelId="{8E229AA0-C578-4E20-928A-682EB22A0E1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pengamatan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penelitian</a:t>
          </a:r>
          <a:endParaRPr lang="en-US" dirty="0"/>
        </a:p>
      </dgm:t>
    </dgm:pt>
    <dgm:pt modelId="{3CC75A51-72B5-4E91-BD27-B76E9192B7B6}" type="parTrans" cxnId="{E911D2A8-1D27-42B6-9FB1-671C10DDB719}">
      <dgm:prSet/>
      <dgm:spPr/>
      <dgm:t>
        <a:bodyPr/>
        <a:lstStyle/>
        <a:p>
          <a:endParaRPr lang="en-US"/>
        </a:p>
      </dgm:t>
    </dgm:pt>
    <dgm:pt modelId="{E8E341CB-DED5-40D3-BA72-C94828AC6F6B}" type="sibTrans" cxnId="{E911D2A8-1D27-42B6-9FB1-671C10DDB719}">
      <dgm:prSet/>
      <dgm:spPr/>
      <dgm:t>
        <a:bodyPr/>
        <a:lstStyle/>
        <a:p>
          <a:endParaRPr lang="en-US"/>
        </a:p>
      </dgm:t>
    </dgm:pt>
    <dgm:pt modelId="{2AA85334-C5B8-4FCD-8EC6-233EDF309D13}" type="pres">
      <dgm:prSet presAssocID="{ADE04B3E-A3E2-40AD-9372-80806B4A0F63}" presName="linear" presStyleCnt="0">
        <dgm:presLayoutVars>
          <dgm:animLvl val="lvl"/>
          <dgm:resizeHandles val="exact"/>
        </dgm:presLayoutVars>
      </dgm:prSet>
      <dgm:spPr/>
    </dgm:pt>
    <dgm:pt modelId="{8B81ED23-F9BD-47B0-85DE-FC9FC2BEE763}" type="pres">
      <dgm:prSet presAssocID="{B1E4003F-DDE5-4F71-8D3A-3FF3C9A023B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F849386-2A8C-443D-AD30-2F52A2313390}" type="pres">
      <dgm:prSet presAssocID="{B1E4003F-DDE5-4F71-8D3A-3FF3C9A023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0DF3704-4236-4ED5-876C-540A32B2FC23}" srcId="{ADE04B3E-A3E2-40AD-9372-80806B4A0F63}" destId="{B1E4003F-DDE5-4F71-8D3A-3FF3C9A023B0}" srcOrd="0" destOrd="0" parTransId="{AC3B33A9-03D5-4C81-9AB4-EF9CC6B8CB82}" sibTransId="{E1A062DB-9267-4202-965C-3869C3458FF7}"/>
    <dgm:cxn modelId="{AD7C3029-ECD5-43A2-9D5A-D57A92AAEDD9}" type="presOf" srcId="{ADE04B3E-A3E2-40AD-9372-80806B4A0F63}" destId="{2AA85334-C5B8-4FCD-8EC6-233EDF309D13}" srcOrd="0" destOrd="0" presId="urn:microsoft.com/office/officeart/2005/8/layout/vList2"/>
    <dgm:cxn modelId="{7D50B53B-7A70-4C60-BE88-B0DDF6735F7A}" type="presOf" srcId="{74142239-E3F6-4AAC-8446-516310BD90F9}" destId="{0F849386-2A8C-443D-AD30-2F52A2313390}" srcOrd="0" destOrd="1" presId="urn:microsoft.com/office/officeart/2005/8/layout/vList2"/>
    <dgm:cxn modelId="{B292553D-5071-4FF6-A684-31216053AD5B}" type="presOf" srcId="{46DB650E-1BF4-4DDA-9843-BD5C523DEE38}" destId="{0F849386-2A8C-443D-AD30-2F52A2313390}" srcOrd="0" destOrd="0" presId="urn:microsoft.com/office/officeart/2005/8/layout/vList2"/>
    <dgm:cxn modelId="{F71E7E5E-519B-4AD5-9166-5A89B7987C6F}" type="presOf" srcId="{B1E4003F-DDE5-4F71-8D3A-3FF3C9A023B0}" destId="{8B81ED23-F9BD-47B0-85DE-FC9FC2BEE763}" srcOrd="0" destOrd="0" presId="urn:microsoft.com/office/officeart/2005/8/layout/vList2"/>
    <dgm:cxn modelId="{01D83949-A148-42E0-8567-CDFF0E05994D}" srcId="{B1E4003F-DDE5-4F71-8D3A-3FF3C9A023B0}" destId="{46DB650E-1BF4-4DDA-9843-BD5C523DEE38}" srcOrd="0" destOrd="0" parTransId="{A7CC4D47-32D8-4EA5-AA70-3E86327920E1}" sibTransId="{262010EC-1C2A-46E6-A4F4-48F74F07DF9F}"/>
    <dgm:cxn modelId="{55EC5150-2173-4C97-A877-087F4F121DEC}" srcId="{B1E4003F-DDE5-4F71-8D3A-3FF3C9A023B0}" destId="{74142239-E3F6-4AAC-8446-516310BD90F9}" srcOrd="1" destOrd="0" parTransId="{E0C1667A-2CDA-47FD-84B1-CB65970D1152}" sibTransId="{5EE26F3B-631A-4CC4-B6C8-5A4FCBFCE244}"/>
    <dgm:cxn modelId="{E911D2A8-1D27-42B6-9FB1-671C10DDB719}" srcId="{B1E4003F-DDE5-4F71-8D3A-3FF3C9A023B0}" destId="{8E229AA0-C578-4E20-928A-682EB22A0E16}" srcOrd="2" destOrd="0" parTransId="{3CC75A51-72B5-4E91-BD27-B76E9192B7B6}" sibTransId="{E8E341CB-DED5-40D3-BA72-C94828AC6F6B}"/>
    <dgm:cxn modelId="{50D960DE-32F1-405B-A39D-218BFCF6F295}" type="presOf" srcId="{8E229AA0-C578-4E20-928A-682EB22A0E16}" destId="{0F849386-2A8C-443D-AD30-2F52A2313390}" srcOrd="0" destOrd="2" presId="urn:microsoft.com/office/officeart/2005/8/layout/vList2"/>
    <dgm:cxn modelId="{959C2C21-4641-4DCE-8874-5E0EF19C5B0A}" type="presParOf" srcId="{2AA85334-C5B8-4FCD-8EC6-233EDF309D13}" destId="{8B81ED23-F9BD-47B0-85DE-FC9FC2BEE763}" srcOrd="0" destOrd="0" presId="urn:microsoft.com/office/officeart/2005/8/layout/vList2"/>
    <dgm:cxn modelId="{CEC7988C-6593-4EDB-8CFB-1EE560BF54F6}" type="presParOf" srcId="{2AA85334-C5B8-4FCD-8EC6-233EDF309D13}" destId="{0F849386-2A8C-443D-AD30-2F52A231339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4BBD1-A67E-4599-ACE9-E53A53C8B348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9FBCD-DC53-4E8F-977B-B8E1AE2B056C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Pada  sebuah proposal penelitian kita perlu menemukan teori  yang sesuai dan tepat dengan riset kita. </a:t>
          </a:r>
        </a:p>
      </dsp:txBody>
      <dsp:txXfrm>
        <a:off x="0" y="0"/>
        <a:ext cx="6291714" cy="1382683"/>
      </dsp:txXfrm>
    </dsp:sp>
    <dsp:sp modelId="{51BF490C-06DF-4BAE-A130-95B2DA3A42C2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7485A-4B44-4673-B02C-A5570DC4459D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Teori diibaratkan sebagai pisau dalam suatu penelitian. Artinya ketika sebagai pisau, anda akan menemui banyak jenis pisau di lapanga</a:t>
          </a:r>
        </a:p>
      </dsp:txBody>
      <dsp:txXfrm>
        <a:off x="0" y="1382683"/>
        <a:ext cx="6291714" cy="1382683"/>
      </dsp:txXfrm>
    </dsp:sp>
    <dsp:sp modelId="{A9904625-20A4-439C-8292-22AE50BDF555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356F0-DDF9-4DB2-8E9E-45FB8EE15E8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Teori  merupakan  suatu  definisi  operasional,  di  dalamnya  mengandung  unsur- unsur pembentuk, relasi hubungan akan sesuatu hal</a:t>
          </a:r>
        </a:p>
      </dsp:txBody>
      <dsp:txXfrm>
        <a:off x="0" y="2765367"/>
        <a:ext cx="6291714" cy="1382683"/>
      </dsp:txXfrm>
    </dsp:sp>
    <dsp:sp modelId="{A0DE43A6-048F-4007-9311-6A784C4DD9BC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70525-3547-474B-919E-17878F5AF59C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Teori berisikan suatu tentang proses dan prinsip kerja terhadap sesuatu hal</a:t>
          </a:r>
        </a:p>
      </dsp:txBody>
      <dsp:txXfrm>
        <a:off x="0" y="4148051"/>
        <a:ext cx="6291714" cy="13826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F3843-6BF8-4FDF-A7D6-9B74817C613E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C3F65-B22A-46E8-B481-8B34F0875C05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Penelitian terdahulu bukan hanya untuk menambah jumlah halaman dalam riset anda. </a:t>
          </a:r>
        </a:p>
      </dsp:txBody>
      <dsp:txXfrm>
        <a:off x="0" y="2700"/>
        <a:ext cx="6291714" cy="1841777"/>
      </dsp:txXfrm>
    </dsp:sp>
    <dsp:sp modelId="{7B3D26FA-9157-45CA-85D4-2687FB9C64BD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84939-AAFA-4C94-9BBC-EC93353809C4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Tetapi cara berfikir dan cara pandang dalam hasil risetnya anda pakai dan anda gunakan dalam membedah rumusan masalah penelitian anda</a:t>
          </a:r>
        </a:p>
      </dsp:txBody>
      <dsp:txXfrm>
        <a:off x="0" y="1844478"/>
        <a:ext cx="6291714" cy="1841777"/>
      </dsp:txXfrm>
    </dsp:sp>
    <dsp:sp modelId="{6177BFEF-58DC-4992-9149-CEF3608419D1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49DD2-6DF5-4B81-B50E-528ED19AE033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Cara penulisan penelitian terdahulu biasanya ada yang menuliskannya dengan menggunakan tabel dan ada yang menuliskannya menggunakan grafik, atau ada yang menuliskannya  dalam  laporan  penelitian  dengan  narasi </a:t>
          </a:r>
        </a:p>
      </dsp:txBody>
      <dsp:txXfrm>
        <a:off x="0" y="3686256"/>
        <a:ext cx="6291714" cy="18417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80D55-DB89-489A-A147-3ABC98FA2631}">
      <dsp:nvSpPr>
        <dsp:cNvPr id="0" name=""/>
        <dsp:cNvSpPr/>
      </dsp:nvSpPr>
      <dsp:spPr>
        <a:xfrm>
          <a:off x="0" y="69417"/>
          <a:ext cx="6291714" cy="259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Misalnya anda akan melakukan riset tentang analisis gaya dalam suatu komik, maka anda dapat mencari penelitian terdahulu yang berkaitan dengan :</a:t>
          </a:r>
        </a:p>
      </dsp:txBody>
      <dsp:txXfrm>
        <a:off x="126795" y="196212"/>
        <a:ext cx="6038124" cy="2343810"/>
      </dsp:txXfrm>
    </dsp:sp>
    <dsp:sp modelId="{D2310DEB-E26B-4AB2-B3CA-E18E7E2EDA45}">
      <dsp:nvSpPr>
        <dsp:cNvPr id="0" name=""/>
        <dsp:cNvSpPr/>
      </dsp:nvSpPr>
      <dsp:spPr>
        <a:xfrm>
          <a:off x="0" y="2666817"/>
          <a:ext cx="6291714" cy="279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6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Objek penelitian : sama sama tentang komik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Metode penelitian : sama – sama menggunakan penelitian kualitatif dan teknik analisis SWOT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Aspek pengamatan dalam penelitian : menemukan penelitian yang sama-sama membahas tentang gaya-gaya desain dalam komik</a:t>
          </a:r>
        </a:p>
      </dsp:txBody>
      <dsp:txXfrm>
        <a:off x="0" y="2666817"/>
        <a:ext cx="6291714" cy="2794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C7088-3BD2-4D50-96F9-1BF886D11B4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72571-AEE5-43FA-A63B-2FD85D166CF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Kutipan langsung: menyalin langsung dari sumber teks asli, tanpa melakukan perubahan apapun dalam penulisannya</a:t>
          </a:r>
        </a:p>
      </dsp:txBody>
      <dsp:txXfrm>
        <a:off x="608661" y="692298"/>
        <a:ext cx="4508047" cy="2799040"/>
      </dsp:txXfrm>
    </dsp:sp>
    <dsp:sp modelId="{D785F541-0E13-4523-9AD4-D744F48817D5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0FFFC-DC2E-46B6-86B7-1A996DD341BD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Kutipan tidak langsung: Yang pertama adalah dengan melakukan parafrase dari kutipan, yaitu mengganti sejumlah kata dan kalimat tanpa mengubah makna kutipan. Cara kedua adalah dengan merangkum, meringkas, dan menyimpulkan isi dari kutipan.</a:t>
          </a:r>
        </a:p>
      </dsp:txBody>
      <dsp:txXfrm>
        <a:off x="6331365" y="692298"/>
        <a:ext cx="4508047" cy="2799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B059-F148-4F8A-9F6D-6E4891894361}">
      <dsp:nvSpPr>
        <dsp:cNvPr id="0" name=""/>
        <dsp:cNvSpPr/>
      </dsp:nvSpPr>
      <dsp:spPr>
        <a:xfrm rot="5400000">
          <a:off x="5955161" y="-1652202"/>
          <a:ext cx="2951524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Djuraid (2007)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Djuraid (2007:19)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(Djuraid, 2007)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(Djuraid, 2007:19)</a:t>
          </a:r>
        </a:p>
      </dsp:txBody>
      <dsp:txXfrm rot="-5400000">
        <a:off x="3934018" y="513023"/>
        <a:ext cx="6849728" cy="2663360"/>
      </dsp:txXfrm>
    </dsp:sp>
    <dsp:sp modelId="{EB5EF6CB-FD18-4379-9F47-DDE78EDA130D}">
      <dsp:nvSpPr>
        <dsp:cNvPr id="0" name=""/>
        <dsp:cNvSpPr/>
      </dsp:nvSpPr>
      <dsp:spPr>
        <a:xfrm>
          <a:off x="0" y="0"/>
          <a:ext cx="3934018" cy="3689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Menulis nama penulis dari sumber kutipan</a:t>
          </a:r>
        </a:p>
      </dsp:txBody>
      <dsp:txXfrm>
        <a:off x="180102" y="180102"/>
        <a:ext cx="3573814" cy="33292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066DA-E5CD-445F-AEC6-2A2178C633E9}">
      <dsp:nvSpPr>
        <dsp:cNvPr id="0" name=""/>
        <dsp:cNvSpPr/>
      </dsp:nvSpPr>
      <dsp:spPr>
        <a:xfrm>
          <a:off x="0" y="3704"/>
          <a:ext cx="5291663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Mengutip 2 penulis sumber kutipan</a:t>
          </a:r>
        </a:p>
      </dsp:txBody>
      <dsp:txXfrm>
        <a:off x="66025" y="69729"/>
        <a:ext cx="5159613" cy="1220470"/>
      </dsp:txXfrm>
    </dsp:sp>
    <dsp:sp modelId="{8CC169AA-977E-4994-BEEF-3D610BB5CC4F}">
      <dsp:nvSpPr>
        <dsp:cNvPr id="0" name=""/>
        <dsp:cNvSpPr/>
      </dsp:nvSpPr>
      <dsp:spPr>
        <a:xfrm>
          <a:off x="0" y="1356224"/>
          <a:ext cx="5291663" cy="239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1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Doug Newson &amp; James A. Wollert (1985:11), mengatakan “berita adalah apa saja yang ingin dan perlu diketahui orang atau lebih luas lagi oleh masyarakat.”</a:t>
          </a:r>
        </a:p>
      </dsp:txBody>
      <dsp:txXfrm>
        <a:off x="0" y="1356224"/>
        <a:ext cx="5291663" cy="23929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BA93C-3226-453B-8580-C85F4DC3E405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ED571-FBFB-4AC4-880F-3C0E92F4FEA5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Memastikan ulang bahwa website tersebut memiliki informasi valid untuk karya ilmiah. Ini tetap harus dilakukan agar karya ilmiah tidak memiliki kesalahan dalam penyampaian informasi.</a:t>
          </a:r>
        </a:p>
      </dsp:txBody>
      <dsp:txXfrm>
        <a:off x="0" y="2687"/>
        <a:ext cx="6263640" cy="1833104"/>
      </dsp:txXfrm>
    </dsp:sp>
    <dsp:sp modelId="{43980942-0921-4735-A865-FD8C715688AB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9B60A-D6CB-4CD0-A319-501D9073269E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Mencari nama penulis serta tahun tulisan dimuat dalam website tersebut. Nama penulis ini nantinya akan menjadi sumber penulis yang dicantumkan ketika mengutip tulisan dari website tersebut.</a:t>
          </a:r>
        </a:p>
      </dsp:txBody>
      <dsp:txXfrm>
        <a:off x="0" y="1835791"/>
        <a:ext cx="6263640" cy="1833104"/>
      </dsp:txXfrm>
    </dsp:sp>
    <dsp:sp modelId="{48A69DC0-B354-4D47-A2E5-0C2C6375B09E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8DDCC-4D30-495D-A7CE-DB294927BCF5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Selebihnya, proses pengutipan sumber dari internet sama dengan mengutip tulisan dari karya ilmiah lain.</a:t>
          </a:r>
        </a:p>
      </dsp:txBody>
      <dsp:txXfrm>
        <a:off x="0" y="3668896"/>
        <a:ext cx="6263640" cy="183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8C2D5-2459-4172-9CFE-3D6570B5A811}">
      <dsp:nvSpPr>
        <dsp:cNvPr id="0" name=""/>
        <dsp:cNvSpPr/>
      </dsp:nvSpPr>
      <dsp:spPr>
        <a:xfrm>
          <a:off x="5134" y="0"/>
          <a:ext cx="10505330" cy="39488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ketika  dalam  riset  anda  membutuhkan  teori  tentang  visual branding, maka yang dipahami teori dalam visual branding yakni 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Anda  menemukan  definisi  operasional  apa  yang  dimaksud  dengan  visual branding, unsur apa saja yang membentuknya, dan ada hubungan apa visual branding dengan aspek lainnya misalnya dengan promosi, dengan kemasan, dsb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Anda juga harus menemukan tentang proses pembentukan visual branding dan apa saja prinsip yang anda harus ketahui dalam mengamati suatu aktivitas kerja yang disebut sebagai visual branding tersebut</a:t>
          </a:r>
        </a:p>
      </dsp:txBody>
      <dsp:txXfrm>
        <a:off x="120793" y="115659"/>
        <a:ext cx="10274012" cy="3717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3A079-884C-4EDB-B266-6572A6A67583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8B709-3320-4CC0-98AE-0637D5E4A520}">
      <dsp:nvSpPr>
        <dsp:cNvPr id="0" name=""/>
        <dsp:cNvSpPr/>
      </dsp:nvSpPr>
      <dsp:spPr>
        <a:xfrm>
          <a:off x="0" y="0"/>
          <a:ext cx="1347088" cy="556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500" kern="1200"/>
            <a:t>jika anda melakukan riset untuk kebutuhan perancangan kampanye sosial, maka anda akan membutuhkan teori sebagai berikut :</a:t>
          </a:r>
          <a:endParaRPr lang="en-US" sz="1500" kern="1200"/>
        </a:p>
      </dsp:txBody>
      <dsp:txXfrm>
        <a:off x="0" y="0"/>
        <a:ext cx="1347088" cy="5564602"/>
      </dsp:txXfrm>
    </dsp:sp>
    <dsp:sp modelId="{5B8A4929-C49D-4CC9-AA2B-061BCE220211}">
      <dsp:nvSpPr>
        <dsp:cNvPr id="0" name=""/>
        <dsp:cNvSpPr/>
      </dsp:nvSpPr>
      <dsp:spPr>
        <a:xfrm>
          <a:off x="1448120" y="129333"/>
          <a:ext cx="5287322" cy="258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800" kern="1200"/>
            <a:t>1.  Anda harus mengumpulkan teori tentang apa itu desain kampanye sosial, apa saja unsur-unsur yang diperlukan dalam merancang suatu kampanye sosial.</a:t>
          </a:r>
          <a:endParaRPr lang="en-US" sz="2800" kern="1200"/>
        </a:p>
      </dsp:txBody>
      <dsp:txXfrm>
        <a:off x="1448120" y="129333"/>
        <a:ext cx="5287322" cy="2586670"/>
      </dsp:txXfrm>
    </dsp:sp>
    <dsp:sp modelId="{FE4F7722-AC5F-41FB-9BC6-40655664FE9A}">
      <dsp:nvSpPr>
        <dsp:cNvPr id="0" name=""/>
        <dsp:cNvSpPr/>
      </dsp:nvSpPr>
      <dsp:spPr>
        <a:xfrm>
          <a:off x="1347088" y="2716003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C9C71-68C2-473F-943F-5A0168F00364}">
      <dsp:nvSpPr>
        <dsp:cNvPr id="0" name=""/>
        <dsp:cNvSpPr/>
      </dsp:nvSpPr>
      <dsp:spPr>
        <a:xfrm>
          <a:off x="1448120" y="2845337"/>
          <a:ext cx="5287322" cy="258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800" kern="1200"/>
            <a:t>2.  Anda juga harus menemukan teori tentang proses desain kampanye sosial dan prinsip desain yang digunakan dalam merancang kampanye sosial.</a:t>
          </a:r>
          <a:endParaRPr lang="en-US" sz="2800" kern="1200"/>
        </a:p>
      </dsp:txBody>
      <dsp:txXfrm>
        <a:off x="1448120" y="2845337"/>
        <a:ext cx="5287322" cy="2586670"/>
      </dsp:txXfrm>
    </dsp:sp>
    <dsp:sp modelId="{7E72A68B-D9B6-46F5-8085-4CEBB5FCED32}">
      <dsp:nvSpPr>
        <dsp:cNvPr id="0" name=""/>
        <dsp:cNvSpPr/>
      </dsp:nvSpPr>
      <dsp:spPr>
        <a:xfrm>
          <a:off x="1347088" y="5432007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15866-688D-41D7-AC57-86D0F2A2FF91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F7C93-05D4-4421-85CB-BED1E48E1F5B}">
      <dsp:nvSpPr>
        <dsp:cNvPr id="0" name=""/>
        <dsp:cNvSpPr/>
      </dsp:nvSpPr>
      <dsp:spPr>
        <a:xfrm>
          <a:off x="0" y="0"/>
          <a:ext cx="6291714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Teori yakni suatu konsep atau gagasan besar akan sesuatu</a:t>
          </a:r>
        </a:p>
      </dsp:txBody>
      <dsp:txXfrm>
        <a:off x="0" y="0"/>
        <a:ext cx="6291714" cy="2765367"/>
      </dsp:txXfrm>
    </dsp:sp>
    <dsp:sp modelId="{8E5F2466-37F6-4C3A-A9EE-9E53FBB6D3FC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03534-EBB9-4FC9-9ECC-CFEAB082B05D}">
      <dsp:nvSpPr>
        <dsp:cNvPr id="0" name=""/>
        <dsp:cNvSpPr/>
      </dsp:nvSpPr>
      <dsp:spPr>
        <a:xfrm>
          <a:off x="0" y="2765367"/>
          <a:ext cx="6291714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Hasil   penelitian   sebelumnya   yang   biasanya   ditemukan   dalam   jurnal-jurnal penelitian</a:t>
          </a:r>
        </a:p>
      </dsp:txBody>
      <dsp:txXfrm>
        <a:off x="0" y="2765367"/>
        <a:ext cx="6291714" cy="2765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A79B9-3AC3-4ED9-80E6-C03876E8CC08}">
      <dsp:nvSpPr>
        <dsp:cNvPr id="0" name=""/>
        <dsp:cNvSpPr/>
      </dsp:nvSpPr>
      <dsp:spPr>
        <a:xfrm>
          <a:off x="653" y="1722409"/>
          <a:ext cx="2899171" cy="1884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800" kern="1200"/>
            <a:t>Kajian Teori umum</a:t>
          </a:r>
          <a:endParaRPr lang="en-US" sz="3800" kern="1200"/>
        </a:p>
      </dsp:txBody>
      <dsp:txXfrm>
        <a:off x="92645" y="1814401"/>
        <a:ext cx="2715187" cy="1700477"/>
      </dsp:txXfrm>
    </dsp:sp>
    <dsp:sp modelId="{1C58ACCD-CFAF-4CCE-AEB2-041D814F139A}">
      <dsp:nvSpPr>
        <dsp:cNvPr id="0" name=""/>
        <dsp:cNvSpPr/>
      </dsp:nvSpPr>
      <dsp:spPr>
        <a:xfrm>
          <a:off x="1450239" y="1066879"/>
          <a:ext cx="3195521" cy="3195521"/>
        </a:xfrm>
        <a:custGeom>
          <a:avLst/>
          <a:gdLst/>
          <a:ahLst/>
          <a:cxnLst/>
          <a:rect l="0" t="0" r="0" b="0"/>
          <a:pathLst>
            <a:path>
              <a:moveTo>
                <a:pt x="322782" y="634811"/>
              </a:moveTo>
              <a:arcTo wR="1597760" hR="1597760" stAng="13023754" swAng="635249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E7838-F2BA-4902-B5DF-41E7EAD00FF4}">
      <dsp:nvSpPr>
        <dsp:cNvPr id="0" name=""/>
        <dsp:cNvSpPr/>
      </dsp:nvSpPr>
      <dsp:spPr>
        <a:xfrm>
          <a:off x="3196175" y="1722409"/>
          <a:ext cx="2899171" cy="1884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Kajian Teori </a:t>
          </a:r>
          <a:r>
            <a:rPr lang="id-ID" sz="3800" kern="1200"/>
            <a:t>Khusus</a:t>
          </a:r>
          <a:endParaRPr lang="en-US" sz="3800" kern="1200"/>
        </a:p>
      </dsp:txBody>
      <dsp:txXfrm>
        <a:off x="3288167" y="1814401"/>
        <a:ext cx="2715187" cy="1700477"/>
      </dsp:txXfrm>
    </dsp:sp>
    <dsp:sp modelId="{A7F8A232-28DC-4894-839F-C7710EFD59B0}">
      <dsp:nvSpPr>
        <dsp:cNvPr id="0" name=""/>
        <dsp:cNvSpPr/>
      </dsp:nvSpPr>
      <dsp:spPr>
        <a:xfrm>
          <a:off x="1450239" y="1066879"/>
          <a:ext cx="3195521" cy="3195521"/>
        </a:xfrm>
        <a:custGeom>
          <a:avLst/>
          <a:gdLst/>
          <a:ahLst/>
          <a:cxnLst/>
          <a:rect l="0" t="0" r="0" b="0"/>
          <a:pathLst>
            <a:path>
              <a:moveTo>
                <a:pt x="2872738" y="2560710"/>
              </a:moveTo>
              <a:arcTo wR="1597760" hR="1597760" stAng="2223754" swAng="635249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8DD0-ED8F-4CC5-9267-26E62B9ECDEB}">
      <dsp:nvSpPr>
        <dsp:cNvPr id="0" name=""/>
        <dsp:cNvSpPr/>
      </dsp:nvSpPr>
      <dsp:spPr>
        <a:xfrm>
          <a:off x="0" y="530515"/>
          <a:ext cx="6096000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T</a:t>
          </a:r>
          <a:r>
            <a:rPr lang="en-US" sz="2500" kern="1200" dirty="0" err="1"/>
            <a:t>eori</a:t>
          </a:r>
          <a:r>
            <a:rPr lang="en-US" sz="2500" kern="1200" dirty="0"/>
            <a:t> yang </a:t>
          </a:r>
          <a:r>
            <a:rPr lang="en-US" sz="2500" kern="1200" dirty="0" err="1"/>
            <a:t>berkaitan</a:t>
          </a:r>
          <a:r>
            <a:rPr lang="en-US" sz="2500" kern="1200" dirty="0"/>
            <a:t> </a:t>
          </a:r>
          <a:r>
            <a:rPr lang="en-US" sz="2500" kern="1200" dirty="0" err="1"/>
            <a:t>dengan</a:t>
          </a:r>
          <a:r>
            <a:rPr lang="en-US" sz="2500" kern="1200" dirty="0"/>
            <a:t> </a:t>
          </a:r>
          <a:r>
            <a:rPr lang="en-US" sz="2500" kern="1200" dirty="0" err="1"/>
            <a:t>judulyang</a:t>
          </a:r>
          <a:r>
            <a:rPr lang="en-US" sz="2500" kern="1200" dirty="0"/>
            <a:t> </a:t>
          </a:r>
          <a:r>
            <a:rPr lang="en-US" sz="2500" kern="1200" dirty="0" err="1"/>
            <a:t>akan</a:t>
          </a:r>
          <a:r>
            <a:rPr lang="en-US" sz="2500" kern="1200" dirty="0"/>
            <a:t> </a:t>
          </a:r>
          <a:r>
            <a:rPr lang="en-US" sz="2500" kern="1200" dirty="0" err="1"/>
            <a:t>digunakan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membuat</a:t>
          </a:r>
          <a:r>
            <a:rPr lang="en-US" sz="2500" kern="1200" dirty="0"/>
            <a:t> </a:t>
          </a:r>
          <a:r>
            <a:rPr lang="en-US" sz="2500" kern="1200" dirty="0" err="1"/>
            <a:t>rancangan</a:t>
          </a:r>
          <a:endParaRPr lang="en-US" sz="2500" kern="1200" dirty="0"/>
        </a:p>
      </dsp:txBody>
      <dsp:txXfrm>
        <a:off x="67110" y="597625"/>
        <a:ext cx="5961780" cy="1240530"/>
      </dsp:txXfrm>
    </dsp:sp>
    <dsp:sp modelId="{EC7476D0-862B-418C-AD57-F780AE062D56}">
      <dsp:nvSpPr>
        <dsp:cNvPr id="0" name=""/>
        <dsp:cNvSpPr/>
      </dsp:nvSpPr>
      <dsp:spPr>
        <a:xfrm>
          <a:off x="0" y="1977265"/>
          <a:ext cx="6096000" cy="137475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Berisi</a:t>
          </a:r>
          <a:r>
            <a:rPr lang="en-US" sz="2500" kern="1200" dirty="0"/>
            <a:t> </a:t>
          </a:r>
          <a:r>
            <a:rPr lang="en-US" sz="2500" kern="1200" dirty="0" err="1"/>
            <a:t>berbagai</a:t>
          </a:r>
          <a:r>
            <a:rPr lang="en-US" sz="2500" kern="1200" dirty="0"/>
            <a:t> </a:t>
          </a:r>
          <a:r>
            <a:rPr lang="en-US" sz="2500" kern="1200" dirty="0" err="1"/>
            <a:t>teori</a:t>
          </a:r>
          <a:r>
            <a:rPr lang="en-US" sz="2500" kern="1200" dirty="0"/>
            <a:t> yang </a:t>
          </a:r>
          <a:r>
            <a:rPr lang="en-US" sz="2500" kern="1200" dirty="0" err="1"/>
            <a:t>dipergunakan</a:t>
          </a:r>
          <a:r>
            <a:rPr lang="en-US" sz="2500" kern="1200" dirty="0"/>
            <a:t> </a:t>
          </a:r>
          <a:r>
            <a:rPr lang="en-US" sz="2500" kern="1200" dirty="0" err="1"/>
            <a:t>diluar</a:t>
          </a:r>
          <a:r>
            <a:rPr lang="en-US" sz="2500" kern="1200" dirty="0"/>
            <a:t> </a:t>
          </a:r>
          <a:r>
            <a:rPr lang="en-US" sz="2500" kern="1200" dirty="0" err="1"/>
            <a:t>ranah</a:t>
          </a:r>
          <a:r>
            <a:rPr lang="en-US" sz="2500" kern="1200" dirty="0"/>
            <a:t> Desain </a:t>
          </a:r>
          <a:r>
            <a:rPr lang="en-US" sz="2500" kern="1200" dirty="0" err="1"/>
            <a:t>Komunikasi</a:t>
          </a:r>
          <a:r>
            <a:rPr lang="en-US" sz="2500" kern="1200" dirty="0"/>
            <a:t> Visual, </a:t>
          </a:r>
          <a:r>
            <a:rPr lang="en-US" sz="2500" kern="1200" dirty="0" err="1"/>
            <a:t>seperti</a:t>
          </a:r>
          <a:r>
            <a:rPr lang="en-US" sz="2500" kern="1200" dirty="0"/>
            <a:t> </a:t>
          </a:r>
          <a:r>
            <a:rPr lang="en-US" sz="2500" kern="1200" dirty="0" err="1"/>
            <a:t>teori</a:t>
          </a:r>
          <a:r>
            <a:rPr lang="en-US" sz="2500" kern="1200" dirty="0"/>
            <a:t> </a:t>
          </a:r>
          <a:r>
            <a:rPr lang="en-US" sz="2500" kern="1200" dirty="0" err="1"/>
            <a:t>komunikasi</a:t>
          </a:r>
          <a:r>
            <a:rPr lang="en-US" sz="2500" kern="1200" dirty="0"/>
            <a:t> dan </a:t>
          </a:r>
          <a:r>
            <a:rPr lang="en-US" sz="2500" kern="1200" dirty="0" err="1"/>
            <a:t>sebagainya</a:t>
          </a:r>
          <a:r>
            <a:rPr lang="en-US" sz="2500" kern="1200" dirty="0"/>
            <a:t>.</a:t>
          </a:r>
        </a:p>
      </dsp:txBody>
      <dsp:txXfrm>
        <a:off x="67110" y="2044375"/>
        <a:ext cx="5961780" cy="1240530"/>
      </dsp:txXfrm>
    </dsp:sp>
    <dsp:sp modelId="{904EFCBF-B5FD-44D5-8C1E-BAC1A895B418}">
      <dsp:nvSpPr>
        <dsp:cNvPr id="0" name=""/>
        <dsp:cNvSpPr/>
      </dsp:nvSpPr>
      <dsp:spPr>
        <a:xfrm>
          <a:off x="0" y="3424015"/>
          <a:ext cx="6096000" cy="137475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Sebagai bekal</a:t>
          </a:r>
          <a:r>
            <a:rPr lang="id-ID" sz="2500" kern="1200"/>
            <a:t> penjelasan/pegangan</a:t>
          </a:r>
          <a:r>
            <a:rPr lang="en-US" sz="2500" kern="1200"/>
            <a:t> untuk</a:t>
          </a:r>
          <a:r>
            <a:rPr lang="id-ID" sz="2500" kern="1200"/>
            <a:t> membuat rancangan</a:t>
          </a:r>
          <a:endParaRPr lang="en-US" sz="2500" kern="1200"/>
        </a:p>
      </dsp:txBody>
      <dsp:txXfrm>
        <a:off x="67110" y="3491125"/>
        <a:ext cx="5961780" cy="1240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E0C18-6B5C-490C-8C41-F71011C4FD27}">
      <dsp:nvSpPr>
        <dsp:cNvPr id="0" name=""/>
        <dsp:cNvSpPr/>
      </dsp:nvSpPr>
      <dsp:spPr>
        <a:xfrm>
          <a:off x="0" y="10877"/>
          <a:ext cx="6096000" cy="2610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Spesifik pada rancangan tugas akhir </a:t>
          </a:r>
          <a:r>
            <a:rPr lang="en-US" sz="3000" kern="1200" dirty="0"/>
            <a:t> </a:t>
          </a:r>
          <a:r>
            <a:rPr lang="en-US" sz="3000" kern="1200" dirty="0" err="1"/>
            <a:t>dalam</a:t>
          </a:r>
          <a:r>
            <a:rPr lang="en-US" sz="3000" kern="1200" dirty="0"/>
            <a:t> </a:t>
          </a:r>
          <a:r>
            <a:rPr lang="en-US" sz="3000" kern="1200" dirty="0" err="1"/>
            <a:t>ranah</a:t>
          </a:r>
          <a:r>
            <a:rPr lang="en-US" sz="3000" kern="1200" dirty="0"/>
            <a:t> </a:t>
          </a:r>
          <a:r>
            <a:rPr lang="en-US" sz="3000" kern="1200" dirty="0" err="1"/>
            <a:t>desain</a:t>
          </a:r>
          <a:r>
            <a:rPr lang="en-US" sz="3000" kern="1200" dirty="0"/>
            <a:t> </a:t>
          </a:r>
          <a:r>
            <a:rPr lang="en-US" sz="3000" kern="1200" dirty="0" err="1"/>
            <a:t>komunikasi</a:t>
          </a:r>
          <a:r>
            <a:rPr lang="en-US" sz="3000" kern="1200" dirty="0"/>
            <a:t> Visual </a:t>
          </a:r>
        </a:p>
      </dsp:txBody>
      <dsp:txXfrm>
        <a:off x="127437" y="138314"/>
        <a:ext cx="5841126" cy="2355688"/>
      </dsp:txXfrm>
    </dsp:sp>
    <dsp:sp modelId="{B8F9428F-A96F-4FA9-82BF-77D5672D5542}">
      <dsp:nvSpPr>
        <dsp:cNvPr id="0" name=""/>
        <dsp:cNvSpPr/>
      </dsp:nvSpPr>
      <dsp:spPr>
        <a:xfrm>
          <a:off x="0" y="2707840"/>
          <a:ext cx="6096000" cy="261056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Berisi</a:t>
          </a:r>
          <a:r>
            <a:rPr lang="en-US" sz="3000" kern="1200" dirty="0"/>
            <a:t> </a:t>
          </a:r>
          <a:r>
            <a:rPr lang="en-US" sz="3000" kern="1200" dirty="0" err="1"/>
            <a:t>berbagai</a:t>
          </a:r>
          <a:r>
            <a:rPr lang="en-US" sz="3000" kern="1200" dirty="0"/>
            <a:t> </a:t>
          </a:r>
          <a:r>
            <a:rPr lang="en-US" sz="3000" kern="1200" dirty="0" err="1"/>
            <a:t>teori</a:t>
          </a:r>
          <a:r>
            <a:rPr lang="en-US" sz="3000" kern="1200" dirty="0"/>
            <a:t> yang </a:t>
          </a:r>
          <a:r>
            <a:rPr lang="en-US" sz="3000" kern="1200" dirty="0" err="1"/>
            <a:t>dipergunakan</a:t>
          </a:r>
          <a:r>
            <a:rPr lang="en-US" sz="3000" kern="1200" dirty="0"/>
            <a:t> </a:t>
          </a:r>
          <a:r>
            <a:rPr lang="en-US" sz="3000" kern="1200" dirty="0" err="1"/>
            <a:t>dalam</a:t>
          </a:r>
          <a:r>
            <a:rPr lang="en-US" sz="3000" kern="1200" dirty="0"/>
            <a:t> </a:t>
          </a:r>
          <a:r>
            <a:rPr lang="en-US" sz="3000" kern="1200" dirty="0" err="1"/>
            <a:t>ranah</a:t>
          </a:r>
          <a:r>
            <a:rPr lang="en-US" sz="3000" kern="1200" dirty="0"/>
            <a:t> Desain </a:t>
          </a:r>
          <a:r>
            <a:rPr lang="en-US" sz="3000" kern="1200" dirty="0" err="1"/>
            <a:t>Komunikasi</a:t>
          </a:r>
          <a:r>
            <a:rPr lang="en-US" sz="3000" kern="1200" dirty="0"/>
            <a:t> Visual, </a:t>
          </a:r>
          <a:r>
            <a:rPr lang="en-US" sz="3000" kern="1200" dirty="0" err="1"/>
            <a:t>seperti</a:t>
          </a:r>
          <a:r>
            <a:rPr lang="en-US" sz="3000" kern="1200" dirty="0"/>
            <a:t> </a:t>
          </a:r>
          <a:r>
            <a:rPr lang="en-US" sz="3000" kern="1200" dirty="0" err="1"/>
            <a:t>teori</a:t>
          </a:r>
          <a:r>
            <a:rPr lang="en-US" sz="3000" kern="1200" dirty="0"/>
            <a:t> </a:t>
          </a:r>
          <a:r>
            <a:rPr lang="en-US" sz="3000" kern="1200" dirty="0" err="1"/>
            <a:t>Warna</a:t>
          </a:r>
          <a:r>
            <a:rPr lang="en-US" sz="3000" kern="1200" dirty="0"/>
            <a:t>, </a:t>
          </a:r>
          <a:r>
            <a:rPr lang="en-US" sz="3000" kern="1200" dirty="0" err="1"/>
            <a:t>teori</a:t>
          </a:r>
          <a:r>
            <a:rPr lang="en-US" sz="3000" kern="1200" dirty="0"/>
            <a:t> </a:t>
          </a:r>
          <a:r>
            <a:rPr lang="en-US" sz="3000" kern="1200" dirty="0" err="1"/>
            <a:t>Tipografi</a:t>
          </a:r>
          <a:r>
            <a:rPr lang="en-US" sz="3000" kern="1200" dirty="0"/>
            <a:t> dan </a:t>
          </a:r>
          <a:r>
            <a:rPr lang="en-US" sz="3000" kern="1200" dirty="0" err="1"/>
            <a:t>sebagainya</a:t>
          </a:r>
          <a:endParaRPr lang="en-US" sz="3000" kern="1200" dirty="0"/>
        </a:p>
      </dsp:txBody>
      <dsp:txXfrm>
        <a:off x="127437" y="2835277"/>
        <a:ext cx="5841126" cy="235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AE2-A542-4CD6-938F-C125873D9FDA}">
      <dsp:nvSpPr>
        <dsp:cNvPr id="0" name=""/>
        <dsp:cNvSpPr/>
      </dsp:nvSpPr>
      <dsp:spPr>
        <a:xfrm>
          <a:off x="0" y="59106"/>
          <a:ext cx="6096000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/>
            <a:t>Perancangan Kampanye Sosial untuk Meningkatkan Pengetahuan Mental Pada Remaja</a:t>
          </a:r>
          <a:endParaRPr lang="en-US" sz="2400" kern="1200"/>
        </a:p>
      </dsp:txBody>
      <dsp:txXfrm>
        <a:off x="82545" y="141651"/>
        <a:ext cx="5930910" cy="1525852"/>
      </dsp:txXfrm>
    </dsp:sp>
    <dsp:sp modelId="{4BA3B8C6-E261-419D-A121-74ABA82E71BE}">
      <dsp:nvSpPr>
        <dsp:cNvPr id="0" name=""/>
        <dsp:cNvSpPr/>
      </dsp:nvSpPr>
      <dsp:spPr>
        <a:xfrm>
          <a:off x="0" y="1819168"/>
          <a:ext cx="6096000" cy="1690942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/>
            <a:t>Teori Umum: Teori Komunikasi, Teori media, Teori Desain Komunikasi Visual, Teori Layoit, Teori Tipografi, Teori Ilustrasi</a:t>
          </a:r>
          <a:endParaRPr lang="en-US" sz="2400" kern="1200"/>
        </a:p>
      </dsp:txBody>
      <dsp:txXfrm>
        <a:off x="82545" y="1901713"/>
        <a:ext cx="5930910" cy="1525852"/>
      </dsp:txXfrm>
    </dsp:sp>
    <dsp:sp modelId="{196A35CD-07DC-45E0-BB75-5AD06A940F25}">
      <dsp:nvSpPr>
        <dsp:cNvPr id="0" name=""/>
        <dsp:cNvSpPr/>
      </dsp:nvSpPr>
      <dsp:spPr>
        <a:xfrm>
          <a:off x="0" y="3579231"/>
          <a:ext cx="6096000" cy="169094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/>
            <a:t>Teori Khusus: Teori Media sosial, Teori social media marketing, teori periklanan, digital advertasing, kesehatan mental, mental remaja, kampanye sosial </a:t>
          </a:r>
          <a:endParaRPr lang="en-US" sz="2400" kern="1200"/>
        </a:p>
      </dsp:txBody>
      <dsp:txXfrm>
        <a:off x="82545" y="3661776"/>
        <a:ext cx="5930910" cy="1525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1ED23-F9BD-47B0-85DE-FC9FC2BEE763}">
      <dsp:nvSpPr>
        <dsp:cNvPr id="0" name=""/>
        <dsp:cNvSpPr/>
      </dsp:nvSpPr>
      <dsp:spPr>
        <a:xfrm>
          <a:off x="0" y="105048"/>
          <a:ext cx="6735443" cy="3376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Penelitian terdahulu, merupakan penelitian orang lain yang sudah pernah dilakukan sebelumnya, yang dapat memiliki kesamaan :</a:t>
          </a:r>
        </a:p>
      </dsp:txBody>
      <dsp:txXfrm>
        <a:off x="164833" y="269881"/>
        <a:ext cx="6405777" cy="3046954"/>
      </dsp:txXfrm>
    </dsp:sp>
    <dsp:sp modelId="{0F849386-2A8C-443D-AD30-2F52A2313390}">
      <dsp:nvSpPr>
        <dsp:cNvPr id="0" name=""/>
        <dsp:cNvSpPr/>
      </dsp:nvSpPr>
      <dsp:spPr>
        <a:xfrm>
          <a:off x="0" y="3481668"/>
          <a:ext cx="6735443" cy="19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3000" kern="1200" dirty="0" err="1"/>
            <a:t>Objek</a:t>
          </a:r>
          <a:r>
            <a:rPr lang="en-US" sz="3000" kern="1200" dirty="0"/>
            <a:t> </a:t>
          </a:r>
          <a:r>
            <a:rPr lang="en-US" sz="3000" kern="1200" dirty="0" err="1"/>
            <a:t>penelitian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3000" kern="1200" dirty="0" err="1"/>
            <a:t>Metode</a:t>
          </a:r>
          <a:r>
            <a:rPr lang="en-US" sz="3000" kern="1200" dirty="0"/>
            <a:t> </a:t>
          </a:r>
          <a:r>
            <a:rPr lang="en-US" sz="3000" kern="1200" dirty="0" err="1"/>
            <a:t>penelitian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3000" kern="1200" dirty="0" err="1"/>
            <a:t>Aspek</a:t>
          </a:r>
          <a:r>
            <a:rPr lang="en-US" sz="3000" kern="1200" dirty="0"/>
            <a:t> </a:t>
          </a:r>
          <a:r>
            <a:rPr lang="en-US" sz="3000" kern="1200" dirty="0" err="1"/>
            <a:t>pengamatan</a:t>
          </a:r>
          <a:r>
            <a:rPr lang="en-US" sz="3000" kern="1200" dirty="0"/>
            <a:t> </a:t>
          </a:r>
          <a:r>
            <a:rPr lang="en-US" sz="3000" kern="1200" dirty="0" err="1"/>
            <a:t>dalam</a:t>
          </a:r>
          <a:r>
            <a:rPr lang="en-US" sz="3000" kern="1200" dirty="0"/>
            <a:t> </a:t>
          </a:r>
          <a:r>
            <a:rPr lang="en-US" sz="3000" kern="1200" dirty="0" err="1"/>
            <a:t>penelitian</a:t>
          </a:r>
          <a:endParaRPr lang="en-US" sz="3000" kern="1200" dirty="0"/>
        </a:p>
      </dsp:txBody>
      <dsp:txXfrm>
        <a:off x="0" y="3481668"/>
        <a:ext cx="6735443" cy="1977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D311-6E48-FB24-87D3-2078E7272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6BD5F-71AC-B4FB-D81B-032D440B7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5ACE-83A2-1105-0E13-547539B8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4CEAB-F75B-5ACB-D537-DB2194F5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D983-E74A-B828-59AA-EC2AC6EA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E3E0-ACD5-9664-6698-8CFCF55A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18D85-28EF-EEC7-BE80-FA1F98EE7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9C1FC-4E6E-4BD8-CD95-36427FBC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60898-04D0-E97E-6E8C-62C7A20A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C14CF-65E9-8139-C6D2-FA5C88CC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B042E-0B47-6E3C-D557-233DD1669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62CCF-1F8A-5083-DFE8-36C124ACA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7AF9-6690-F097-6BCA-AC5E5A92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9F23-D46F-722F-0FF8-9E2871D1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B2A7-0772-0E1C-5CC3-AED7362C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8E4A-14C0-E322-93F3-33E1DDBB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8D72-AC7A-B032-FB16-60377BF7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7D6A-D84E-F159-5EBA-4BF66DE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0FAF-16DA-92F9-C151-0584C571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C232B-1255-87E8-4B10-196B0124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54C3-9A80-D2E7-69D0-4CF39164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598DB-60FA-C771-9350-6A80D419C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5078-5552-83AF-336E-78F0B078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D553-3B6C-04AC-63B7-CEE1275B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05A0-40EF-CDC4-4669-937D0E95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9776-6E85-52DB-D5B3-8AD87112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BE35-CAC8-115D-0F0F-4BA71EF03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DF6AE-BE7B-935C-14CE-B32C1F6AD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90675-60C4-B501-09B2-380CA810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DD5E9-F327-4BBD-493C-72321868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4222D-9A2E-217C-7ED4-04EE3A31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B4D7-2F5E-6FD0-63EC-12343A9C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3A15-5436-EBCD-1BBC-9292D36DF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3C7A7-26DE-D12C-378F-D17F5AEB3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B249C-F1F1-AC11-2B62-EC46A7B2E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FA45B-BAD6-10D3-31EA-2DBA863C8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E6E0B-6CF8-E108-B7CD-6CD64693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10562-6E98-BBBE-5E01-70CF1CA0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89AC1-48BE-63B2-19D8-AE0C5B97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E7F5-B4D4-CDB2-A089-42F33AC3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0186D-A6D1-DA30-A31E-BE953273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617F5-F619-E449-60A8-3DC0494D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4BE99-E272-F650-89F0-CE9A5F4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4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BC5D9-B04E-CF7B-687F-F27EFFBA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51CC1-8E8E-E066-7325-08226B98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B9A3-337F-4136-59F8-B030EC97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8A2C-8B48-3D4A-4D92-393DD6E1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AC59C-BBF7-0364-CA2F-6A3A4543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545A3-F140-5AD7-DB6A-94CE89273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1FD87-5ED8-AD4B-0FEC-2F234DD0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23E54-A165-3B48-FDA5-F52DA45A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C4528-8F61-C0B2-1DC3-416CA18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9DBF-B078-1B6F-E49D-BACBBDB9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76398-3D2E-5740-3FC2-14DDC66B8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92FD6-7D38-F38C-B3E5-AE6FF0E56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C04A7-F7E8-C37A-11A1-3D4345B1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89D06-73C8-FD37-1C61-BD78CB33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915E7-814D-A18A-58A2-9944ACCA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E560A-5F49-873F-C42C-F9B21481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42D47-3BCB-2233-B8EC-64A53D8F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BDAB9-52E5-C8A5-7B7E-833A08694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70F26C-9F5D-4C59-B9A4-CF40D1B299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80EDF-C95E-E210-9EF5-F72503084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80D77-C576-F4FB-FEF8-AAD9D0921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620F1C-1F8F-40E7-854D-F91648F3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A80D3F87-3689-8DB1-B125-E87AAD658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5" r="1" b="5838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1A1A82-D76A-8736-56EB-B40BED4B2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>
            <a:normAutofit/>
          </a:bodyPr>
          <a:lstStyle/>
          <a:p>
            <a:r>
              <a:rPr lang="id-ID" sz="8000">
                <a:solidFill>
                  <a:srgbClr val="FFFFFF"/>
                </a:solidFill>
              </a:rPr>
              <a:t>LANDASAN TEORI</a:t>
            </a:r>
            <a:endParaRPr lang="en-US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4029C-F1D3-E8BC-6B97-F49121A4C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8000" cy="198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BAB 2</a:t>
            </a:r>
          </a:p>
        </p:txBody>
      </p:sp>
    </p:spTree>
    <p:extLst>
      <p:ext uri="{BB962C8B-B14F-4D97-AF65-F5344CB8AC3E}">
        <p14:creationId xmlns:p14="http://schemas.microsoft.com/office/powerpoint/2010/main" val="19826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E3AAC-E7E0-6109-3727-DF43E8AA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Penelitian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terdahulu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85F663-C42F-4AFF-6B24-2F626A86B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95865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67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3E2E6-ABD3-8046-9CB7-07274C5C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3BED49-0FFF-7756-AA1E-A3DC5B295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8502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21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10FC3-E602-D94C-B4C7-FBD37FEC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Contoh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633AFB-28FB-E756-E416-E25F6B988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52805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58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C9AE9-98A1-EFB6-D0B4-BA80B1C4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Cara Mengutif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7A61CF-6393-C4C3-4436-0E3DD034F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9629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55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8B6B3-2C15-938A-0F68-0C077C6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Dasar Pengutipan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9D81C6-E756-70F2-7AA0-479A81CE0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57912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89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84DA-86EE-E9FE-5729-DDD4CB79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80447"/>
            <a:ext cx="4877317" cy="5713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Meletakan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di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endParaRPr lang="en-US" sz="2000" dirty="0"/>
          </a:p>
          <a:p>
            <a:r>
              <a:rPr lang="en-US" sz="2000" dirty="0"/>
              <a:t>“Media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, film, </a:t>
            </a:r>
            <a:r>
              <a:rPr lang="en-US" sz="2000" dirty="0" err="1"/>
              <a:t>kaset</a:t>
            </a:r>
            <a:r>
              <a:rPr lang="en-US" sz="2000" dirty="0"/>
              <a:t>, dan media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” (Briggs, 1970), </a:t>
            </a:r>
            <a:r>
              <a:rPr lang="en-US" sz="2000" dirty="0" err="1"/>
              <a:t>atau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dirty="0"/>
              <a:t>Briggs (1970), </a:t>
            </a:r>
            <a:r>
              <a:rPr lang="en-US" sz="2000" dirty="0" err="1"/>
              <a:t>mengungkapkan</a:t>
            </a:r>
            <a:r>
              <a:rPr lang="en-US" sz="2000" dirty="0"/>
              <a:t> </a:t>
            </a:r>
            <a:r>
              <a:rPr lang="en-US" sz="2000" dirty="0" err="1"/>
              <a:t>pendapat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“media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, film, </a:t>
            </a:r>
            <a:r>
              <a:rPr lang="en-US" sz="2000" dirty="0" err="1"/>
              <a:t>kaset</a:t>
            </a:r>
            <a:r>
              <a:rPr lang="en-US" sz="2000" dirty="0"/>
              <a:t>, dan media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97EF7-08ED-C740-9755-524ABF4F1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567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A437-CEB0-6632-1B1D-845EFEB2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0FAD2-A073-6E3B-A538-5FBFA72E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51" r="293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C60276-1850-F978-79DA-7838E51DD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52978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84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124D6-15A7-4DEC-094C-330757F3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75085-0E04-5609-5BA9-04CB9347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Mengutip</a:t>
            </a:r>
            <a:r>
              <a:rPr lang="en-US" dirty="0"/>
              <a:t> tulisan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dikutip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peristiwa-peristiwa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oleh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,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,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terkemuka</a:t>
            </a:r>
            <a:r>
              <a:rPr lang="en-US" dirty="0"/>
              <a:t>,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.” (</a:t>
            </a:r>
            <a:r>
              <a:rPr lang="en-US" dirty="0" err="1"/>
              <a:t>Nasution</a:t>
            </a:r>
            <a:r>
              <a:rPr lang="en-US" dirty="0"/>
              <a:t>, </a:t>
            </a:r>
            <a:r>
              <a:rPr lang="en-US" dirty="0" err="1"/>
              <a:t>dikutip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Aliet</a:t>
            </a:r>
            <a:r>
              <a:rPr lang="en-US" dirty="0"/>
              <a:t>, 2008).</a:t>
            </a:r>
          </a:p>
        </p:txBody>
      </p:sp>
    </p:spTree>
    <p:extLst>
      <p:ext uri="{BB962C8B-B14F-4D97-AF65-F5344CB8AC3E}">
        <p14:creationId xmlns:p14="http://schemas.microsoft.com/office/powerpoint/2010/main" val="389353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74BA3-576D-C310-4539-8C7C720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BED8-7D48-1AFB-4C8E-6A493987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404" y="820879"/>
            <a:ext cx="6338806" cy="48970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600" dirty="0" err="1"/>
              <a:t>Mengutip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sumber</a:t>
            </a:r>
            <a:r>
              <a:rPr lang="en-US" sz="2600" dirty="0"/>
              <a:t> </a:t>
            </a:r>
            <a:r>
              <a:rPr lang="en-US" sz="2600" dirty="0" err="1"/>
              <a:t>berbeda</a:t>
            </a:r>
            <a:endParaRPr lang="en-US" sz="2600" dirty="0"/>
          </a:p>
          <a:p>
            <a:r>
              <a:rPr lang="en-US" sz="2600" dirty="0"/>
              <a:t>“Uang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sesuatu</a:t>
            </a:r>
            <a:r>
              <a:rPr lang="en-US" sz="2600" dirty="0"/>
              <a:t> yang </a:t>
            </a:r>
            <a:r>
              <a:rPr lang="en-US" sz="2600" dirty="0" err="1"/>
              <a:t>lazim</a:t>
            </a:r>
            <a:r>
              <a:rPr lang="en-US" sz="2600" dirty="0"/>
              <a:t> </a:t>
            </a:r>
            <a:r>
              <a:rPr lang="en-US" sz="2600" dirty="0" err="1"/>
              <a:t>dipakai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bertransaksi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alat</a:t>
            </a:r>
            <a:r>
              <a:rPr lang="en-US" sz="2600" dirty="0"/>
              <a:t> </a:t>
            </a:r>
            <a:r>
              <a:rPr lang="en-US" sz="2600" dirty="0" err="1"/>
              <a:t>penukar</a:t>
            </a:r>
            <a:r>
              <a:rPr lang="en-US" sz="2600" dirty="0"/>
              <a:t>,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kemampuan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mentransformasikan</a:t>
            </a:r>
            <a:r>
              <a:rPr lang="en-US" sz="2600" dirty="0"/>
              <a:t>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mengubah</a:t>
            </a:r>
            <a:r>
              <a:rPr lang="en-US" sz="2600" dirty="0"/>
              <a:t> dunia </a:t>
            </a:r>
            <a:r>
              <a:rPr lang="en-US" sz="2600" dirty="0" err="1"/>
              <a:t>sosial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dunia </a:t>
            </a:r>
            <a:r>
              <a:rPr lang="en-US" sz="2600" dirty="0" err="1"/>
              <a:t>aritmatik</a:t>
            </a:r>
            <a:r>
              <a:rPr lang="en-US" sz="2600" dirty="0"/>
              <a:t> dan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sarana</a:t>
            </a:r>
            <a:r>
              <a:rPr lang="en-US" sz="2600" dirty="0"/>
              <a:t> </a:t>
            </a:r>
            <a:r>
              <a:rPr lang="en-US" sz="2600" dirty="0" err="1"/>
              <a:t>reifikasi</a:t>
            </a:r>
            <a:r>
              <a:rPr lang="en-US" sz="2600" dirty="0"/>
              <a:t> paling </a:t>
            </a:r>
            <a:r>
              <a:rPr lang="en-US" sz="2600" dirty="0" err="1"/>
              <a:t>murni</a:t>
            </a:r>
            <a:r>
              <a:rPr lang="en-US" sz="2600" dirty="0"/>
              <a:t>.” (A. C. Pigou, 1949; Georg Simmel, 1900).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CE37B-F170-C5D0-20CA-A29FCB02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Kutipan langsung Panjang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9FF4-7FF8-609B-A314-CE0946FC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2600" err="1"/>
              <a:t>Spasi</a:t>
            </a:r>
            <a:r>
              <a:rPr lang="en-US" sz="2600"/>
              <a:t> </a:t>
            </a:r>
            <a:r>
              <a:rPr lang="en-US" sz="2600" err="1"/>
              <a:t>berbentuk</a:t>
            </a:r>
            <a:r>
              <a:rPr lang="en-US" sz="2600"/>
              <a:t> </a:t>
            </a:r>
            <a:r>
              <a:rPr lang="en-US" sz="2600" err="1"/>
              <a:t>spasi</a:t>
            </a:r>
            <a:r>
              <a:rPr lang="en-US" sz="2600"/>
              <a:t> </a:t>
            </a:r>
            <a:r>
              <a:rPr lang="en-US" sz="2600" err="1"/>
              <a:t>tunggal</a:t>
            </a:r>
            <a:r>
              <a:rPr lang="en-US" sz="2600"/>
              <a:t>.</a:t>
            </a:r>
          </a:p>
          <a:p>
            <a:r>
              <a:rPr lang="en-US" sz="2600" err="1"/>
              <a:t>Kutipan</a:t>
            </a:r>
            <a:r>
              <a:rPr lang="en-US" sz="2600"/>
              <a:t> </a:t>
            </a:r>
            <a:r>
              <a:rPr lang="en-US" sz="2600" err="1"/>
              <a:t>tidak</a:t>
            </a:r>
            <a:r>
              <a:rPr lang="en-US" sz="2600"/>
              <a:t> </a:t>
            </a:r>
            <a:r>
              <a:rPr lang="en-US" sz="2600" err="1"/>
              <a:t>disatukan</a:t>
            </a:r>
            <a:r>
              <a:rPr lang="en-US" sz="2600"/>
              <a:t> </a:t>
            </a:r>
            <a:r>
              <a:rPr lang="en-US" sz="2600" err="1"/>
              <a:t>ke</a:t>
            </a:r>
            <a:r>
              <a:rPr lang="en-US" sz="2600"/>
              <a:t> </a:t>
            </a:r>
            <a:r>
              <a:rPr lang="en-US" sz="2600" err="1"/>
              <a:t>dalam</a:t>
            </a:r>
            <a:r>
              <a:rPr lang="en-US" sz="2600"/>
              <a:t> </a:t>
            </a:r>
            <a:r>
              <a:rPr lang="en-US" sz="2600" err="1"/>
              <a:t>teks</a:t>
            </a:r>
            <a:r>
              <a:rPr lang="en-US" sz="2600"/>
              <a:t>, </a:t>
            </a:r>
            <a:r>
              <a:rPr lang="en-US" sz="2600" err="1"/>
              <a:t>melainkan</a:t>
            </a:r>
            <a:r>
              <a:rPr lang="en-US" sz="2600"/>
              <a:t> </a:t>
            </a:r>
            <a:r>
              <a:rPr lang="en-US" sz="2600" err="1"/>
              <a:t>ditulis</a:t>
            </a:r>
            <a:r>
              <a:rPr lang="en-US" sz="2600"/>
              <a:t> </a:t>
            </a:r>
            <a:r>
              <a:rPr lang="en-US" sz="2600" err="1"/>
              <a:t>secara</a:t>
            </a:r>
            <a:r>
              <a:rPr lang="en-US" sz="2600"/>
              <a:t> </a:t>
            </a:r>
            <a:r>
              <a:rPr lang="en-US" sz="2600" err="1"/>
              <a:t>terpisah</a:t>
            </a:r>
            <a:r>
              <a:rPr lang="en-US" sz="2600"/>
              <a:t>.</a:t>
            </a:r>
          </a:p>
          <a:p>
            <a:r>
              <a:rPr lang="en-US" sz="2600" err="1"/>
              <a:t>Penulisan</a:t>
            </a:r>
            <a:r>
              <a:rPr lang="en-US" sz="2600"/>
              <a:t> </a:t>
            </a:r>
            <a:r>
              <a:rPr lang="en-US" sz="2600" err="1"/>
              <a:t>kutipan</a:t>
            </a:r>
            <a:r>
              <a:rPr lang="en-US" sz="2600"/>
              <a:t> </a:t>
            </a:r>
            <a:r>
              <a:rPr lang="en-US" sz="2600" err="1"/>
              <a:t>tidak</a:t>
            </a:r>
            <a:r>
              <a:rPr lang="en-US" sz="2600"/>
              <a:t> </a:t>
            </a:r>
            <a:r>
              <a:rPr lang="en-US" sz="2600" err="1"/>
              <a:t>menggunakan</a:t>
            </a:r>
            <a:r>
              <a:rPr lang="en-US" sz="2600"/>
              <a:t> </a:t>
            </a:r>
            <a:r>
              <a:rPr lang="en-US" sz="2600" err="1"/>
              <a:t>tanda</a:t>
            </a:r>
            <a:r>
              <a:rPr lang="en-US" sz="2600"/>
              <a:t> </a:t>
            </a:r>
            <a:r>
              <a:rPr lang="en-US" sz="2600" err="1"/>
              <a:t>petik</a:t>
            </a:r>
            <a:r>
              <a:rPr lang="en-US" sz="2600"/>
              <a:t>.</a:t>
            </a:r>
          </a:p>
          <a:p>
            <a:r>
              <a:rPr lang="en-US" sz="2600" err="1"/>
              <a:t>Penulisan</a:t>
            </a:r>
            <a:r>
              <a:rPr lang="en-US" sz="2600"/>
              <a:t> </a:t>
            </a:r>
            <a:r>
              <a:rPr lang="en-US" sz="2600" err="1"/>
              <a:t>sumber</a:t>
            </a:r>
            <a:r>
              <a:rPr lang="en-US" sz="2600"/>
              <a:t> </a:t>
            </a:r>
            <a:r>
              <a:rPr lang="en-US" sz="2600" err="1"/>
              <a:t>kutipan</a:t>
            </a:r>
            <a:r>
              <a:rPr lang="en-US" sz="2600"/>
              <a:t> </a:t>
            </a:r>
            <a:r>
              <a:rPr lang="en-US" sz="2600" err="1"/>
              <a:t>hanya</a:t>
            </a:r>
            <a:r>
              <a:rPr lang="en-US" sz="2600"/>
              <a:t> </a:t>
            </a:r>
            <a:r>
              <a:rPr lang="en-US" sz="2600" err="1"/>
              <a:t>perlu</a:t>
            </a:r>
            <a:r>
              <a:rPr lang="en-US" sz="2600"/>
              <a:t> </a:t>
            </a:r>
            <a:r>
              <a:rPr lang="en-US" sz="2600" err="1"/>
              <a:t>menyebutkan</a:t>
            </a:r>
            <a:r>
              <a:rPr lang="en-US" sz="2600"/>
              <a:t> </a:t>
            </a:r>
            <a:r>
              <a:rPr lang="en-US" sz="2600" err="1"/>
              <a:t>nama</a:t>
            </a:r>
            <a:r>
              <a:rPr lang="en-US" sz="2600"/>
              <a:t> </a:t>
            </a:r>
            <a:r>
              <a:rPr lang="en-US" sz="2600" err="1"/>
              <a:t>pengarang</a:t>
            </a:r>
            <a:r>
              <a:rPr lang="en-US" sz="2600"/>
              <a:t>, </a:t>
            </a:r>
            <a:r>
              <a:rPr lang="en-US" sz="2600" err="1"/>
              <a:t>tahun</a:t>
            </a:r>
            <a:r>
              <a:rPr lang="en-US" sz="2600"/>
              <a:t> </a:t>
            </a:r>
            <a:r>
              <a:rPr lang="en-US" sz="2600" err="1"/>
              <a:t>terbit</a:t>
            </a:r>
            <a:r>
              <a:rPr lang="en-US" sz="2600"/>
              <a:t>, </a:t>
            </a:r>
            <a:r>
              <a:rPr lang="en-US" sz="2600" err="1"/>
              <a:t>serta</a:t>
            </a:r>
            <a:r>
              <a:rPr lang="en-US" sz="2600"/>
              <a:t> </a:t>
            </a:r>
            <a:r>
              <a:rPr lang="en-US" sz="2600" err="1"/>
              <a:t>halaman</a:t>
            </a:r>
            <a:r>
              <a:rPr lang="en-US" sz="2600"/>
              <a:t> </a:t>
            </a:r>
            <a:r>
              <a:rPr lang="en-US" sz="2600" err="1"/>
              <a:t>jika</a:t>
            </a:r>
            <a:r>
              <a:rPr lang="en-US" sz="2600"/>
              <a:t> </a:t>
            </a:r>
            <a:r>
              <a:rPr lang="en-US" sz="2600" err="1"/>
              <a:t>diperlukan</a:t>
            </a:r>
            <a:r>
              <a:rPr lang="en-US" sz="2600"/>
              <a:t>.</a:t>
            </a:r>
          </a:p>
          <a:p>
            <a:r>
              <a:rPr lang="en-US" sz="2600" err="1"/>
              <a:t>Penulisan</a:t>
            </a:r>
            <a:r>
              <a:rPr lang="en-US" sz="2600"/>
              <a:t> </a:t>
            </a:r>
            <a:r>
              <a:rPr lang="en-US" sz="2600" err="1"/>
              <a:t>teks</a:t>
            </a:r>
            <a:r>
              <a:rPr lang="en-US" sz="2600"/>
              <a:t> </a:t>
            </a:r>
            <a:r>
              <a:rPr lang="en-US" sz="2600" err="1"/>
              <a:t>dibuat</a:t>
            </a:r>
            <a:r>
              <a:rPr lang="en-US" sz="2600"/>
              <a:t> </a:t>
            </a:r>
            <a:r>
              <a:rPr lang="en-US" sz="2600" err="1"/>
              <a:t>menjorok</a:t>
            </a:r>
            <a:r>
              <a:rPr lang="en-US" sz="2600"/>
              <a:t> </a:t>
            </a:r>
            <a:r>
              <a:rPr lang="en-US" sz="2600" err="1"/>
              <a:t>ke</a:t>
            </a:r>
            <a:r>
              <a:rPr lang="en-US" sz="2600"/>
              <a:t> </a:t>
            </a:r>
            <a:r>
              <a:rPr lang="en-US" sz="2600" err="1"/>
              <a:t>dalam</a:t>
            </a:r>
            <a:r>
              <a:rPr lang="en-US" sz="2600"/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4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A83BC-D873-28CB-F171-D279B2FF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C0EC232-1406-961F-E165-0F0CD89BD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1088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9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B3B4B-EFA7-26B1-C495-51E322BC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Kutipan langsung Pendek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E56E-A75B-4575-F839-541C2CC3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sz="2000" err="1"/>
              <a:t>Sumber</a:t>
            </a:r>
            <a:r>
              <a:rPr lang="en-US" sz="2000"/>
              <a:t> </a:t>
            </a:r>
            <a:r>
              <a:rPr lang="en-US" sz="2000" err="1"/>
              <a:t>kutipan</a:t>
            </a:r>
            <a:r>
              <a:rPr lang="en-US" sz="2000"/>
              <a:t> </a:t>
            </a:r>
            <a:r>
              <a:rPr lang="en-US" sz="2000" err="1"/>
              <a:t>disatukan</a:t>
            </a:r>
            <a:r>
              <a:rPr lang="en-US" sz="2000"/>
              <a:t> </a:t>
            </a:r>
            <a:r>
              <a:rPr lang="en-US" sz="2000" err="1"/>
              <a:t>atau</a:t>
            </a:r>
            <a:r>
              <a:rPr lang="en-US" sz="2000"/>
              <a:t> </a:t>
            </a:r>
            <a:r>
              <a:rPr lang="en-US" sz="2000" err="1"/>
              <a:t>berada</a:t>
            </a:r>
            <a:r>
              <a:rPr lang="en-US" sz="2000"/>
              <a:t> </a:t>
            </a:r>
            <a:r>
              <a:rPr lang="en-US" sz="2000" err="1"/>
              <a:t>sejajar</a:t>
            </a:r>
            <a:r>
              <a:rPr lang="en-US" sz="2000"/>
              <a:t> </a:t>
            </a:r>
            <a:r>
              <a:rPr lang="en-US" sz="2000" err="1"/>
              <a:t>dengan</a:t>
            </a:r>
            <a:r>
              <a:rPr lang="en-US" sz="2000"/>
              <a:t> </a:t>
            </a:r>
            <a:r>
              <a:rPr lang="en-US" sz="2000" err="1"/>
              <a:t>teks</a:t>
            </a:r>
            <a:r>
              <a:rPr lang="en-US" sz="2000"/>
              <a:t>.</a:t>
            </a:r>
          </a:p>
          <a:p>
            <a:r>
              <a:rPr lang="en-US" sz="2000" err="1"/>
              <a:t>Penulisan</a:t>
            </a:r>
            <a:r>
              <a:rPr lang="en-US" sz="2000"/>
              <a:t> </a:t>
            </a:r>
            <a:r>
              <a:rPr lang="en-US" sz="2000" err="1"/>
              <a:t>kutipan</a:t>
            </a:r>
            <a:r>
              <a:rPr lang="en-US" sz="2000"/>
              <a:t> </a:t>
            </a:r>
            <a:r>
              <a:rPr lang="en-US" sz="2000" err="1"/>
              <a:t>wajib</a:t>
            </a:r>
            <a:r>
              <a:rPr lang="en-US" sz="2000"/>
              <a:t> </a:t>
            </a:r>
            <a:r>
              <a:rPr lang="en-US" sz="2000" err="1"/>
              <a:t>menggunakan</a:t>
            </a:r>
            <a:r>
              <a:rPr lang="en-US" sz="2000"/>
              <a:t> </a:t>
            </a:r>
            <a:r>
              <a:rPr lang="en-US" sz="2000" err="1"/>
              <a:t>tanda</a:t>
            </a:r>
            <a:r>
              <a:rPr lang="en-US" sz="2000"/>
              <a:t> </a:t>
            </a:r>
            <a:r>
              <a:rPr lang="en-US" sz="2000" err="1"/>
              <a:t>petik</a:t>
            </a:r>
            <a:r>
              <a:rPr lang="en-US" sz="2000"/>
              <a:t>.</a:t>
            </a:r>
          </a:p>
          <a:p>
            <a:r>
              <a:rPr lang="en-US" sz="2000" err="1"/>
              <a:t>Penulisan</a:t>
            </a:r>
            <a:r>
              <a:rPr lang="en-US" sz="2000"/>
              <a:t> </a:t>
            </a:r>
            <a:r>
              <a:rPr lang="en-US" sz="2000" err="1"/>
              <a:t>sumber</a:t>
            </a:r>
            <a:r>
              <a:rPr lang="en-US" sz="2000"/>
              <a:t> </a:t>
            </a:r>
            <a:r>
              <a:rPr lang="en-US" sz="2000" err="1"/>
              <a:t>kutipan</a:t>
            </a:r>
            <a:r>
              <a:rPr lang="en-US" sz="2000"/>
              <a:t> </a:t>
            </a:r>
            <a:r>
              <a:rPr lang="en-US" sz="2000" err="1"/>
              <a:t>dapat</a:t>
            </a:r>
            <a:r>
              <a:rPr lang="en-US" sz="2000"/>
              <a:t> </a:t>
            </a:r>
            <a:r>
              <a:rPr lang="en-US" sz="2000" err="1"/>
              <a:t>diletakkan</a:t>
            </a:r>
            <a:r>
              <a:rPr lang="en-US" sz="2000"/>
              <a:t> di </a:t>
            </a:r>
            <a:r>
              <a:rPr lang="en-US" sz="2000" err="1"/>
              <a:t>awal</a:t>
            </a:r>
            <a:r>
              <a:rPr lang="en-US" sz="2000"/>
              <a:t> </a:t>
            </a:r>
            <a:r>
              <a:rPr lang="en-US" sz="2000" err="1"/>
              <a:t>maupun</a:t>
            </a:r>
            <a:r>
              <a:rPr lang="en-US" sz="2000"/>
              <a:t> </a:t>
            </a:r>
            <a:r>
              <a:rPr lang="en-US" sz="2000" err="1"/>
              <a:t>akhir</a:t>
            </a:r>
            <a:r>
              <a:rPr lang="en-US" sz="2000"/>
              <a:t> tulisan. Jika </a:t>
            </a:r>
            <a:r>
              <a:rPr lang="en-US" sz="2000" err="1"/>
              <a:t>menulis</a:t>
            </a:r>
            <a:r>
              <a:rPr lang="en-US" sz="2000"/>
              <a:t> </a:t>
            </a:r>
            <a:r>
              <a:rPr lang="en-US" sz="2000" err="1"/>
              <a:t>sumber</a:t>
            </a:r>
            <a:r>
              <a:rPr lang="en-US" sz="2000"/>
              <a:t> di </a:t>
            </a:r>
            <a:r>
              <a:rPr lang="en-US" sz="2000" err="1"/>
              <a:t>awal</a:t>
            </a:r>
            <a:r>
              <a:rPr lang="en-US" sz="2000"/>
              <a:t> </a:t>
            </a:r>
            <a:r>
              <a:rPr lang="en-US" sz="2000" err="1"/>
              <a:t>kalimat</a:t>
            </a:r>
            <a:r>
              <a:rPr lang="en-US" sz="2000"/>
              <a:t>, </a:t>
            </a:r>
            <a:r>
              <a:rPr lang="en-US" sz="2000" err="1"/>
              <a:t>nama</a:t>
            </a:r>
            <a:r>
              <a:rPr lang="en-US" sz="2000"/>
              <a:t> </a:t>
            </a:r>
            <a:r>
              <a:rPr lang="en-US" sz="2000" err="1"/>
              <a:t>penulis</a:t>
            </a:r>
            <a:r>
              <a:rPr lang="en-US" sz="2000"/>
              <a:t> </a:t>
            </a:r>
            <a:r>
              <a:rPr lang="en-US" sz="2000" err="1"/>
              <a:t>diletakkan</a:t>
            </a:r>
            <a:r>
              <a:rPr lang="en-US" sz="2000"/>
              <a:t> di </a:t>
            </a:r>
            <a:r>
              <a:rPr lang="en-US" sz="2000" err="1"/>
              <a:t>luar</a:t>
            </a:r>
            <a:r>
              <a:rPr lang="en-US" sz="2000"/>
              <a:t> </a:t>
            </a:r>
            <a:r>
              <a:rPr lang="en-US" sz="2000" err="1"/>
              <a:t>tanda</a:t>
            </a:r>
            <a:r>
              <a:rPr lang="en-US" sz="2000"/>
              <a:t> </a:t>
            </a:r>
            <a:r>
              <a:rPr lang="en-US" sz="2000" err="1"/>
              <a:t>kurung</a:t>
            </a:r>
            <a:r>
              <a:rPr lang="en-US" sz="2000"/>
              <a:t>. Jika </a:t>
            </a:r>
            <a:r>
              <a:rPr lang="en-US" sz="2000" err="1"/>
              <a:t>menulis</a:t>
            </a:r>
            <a:r>
              <a:rPr lang="en-US" sz="2000"/>
              <a:t> </a:t>
            </a:r>
            <a:r>
              <a:rPr lang="en-US" sz="2000" err="1"/>
              <a:t>sumber</a:t>
            </a:r>
            <a:r>
              <a:rPr lang="en-US" sz="2000"/>
              <a:t> di </a:t>
            </a:r>
            <a:r>
              <a:rPr lang="en-US" sz="2000" err="1"/>
              <a:t>akhir</a:t>
            </a:r>
            <a:r>
              <a:rPr lang="en-US" sz="2000"/>
              <a:t> </a:t>
            </a:r>
            <a:r>
              <a:rPr lang="en-US" sz="2000" err="1"/>
              <a:t>kalimat</a:t>
            </a:r>
            <a:r>
              <a:rPr lang="en-US" sz="2000"/>
              <a:t>, </a:t>
            </a:r>
            <a:r>
              <a:rPr lang="en-US" sz="2000" err="1"/>
              <a:t>nama</a:t>
            </a:r>
            <a:r>
              <a:rPr lang="en-US" sz="2000"/>
              <a:t> </a:t>
            </a:r>
            <a:r>
              <a:rPr lang="en-US" sz="2000" err="1"/>
              <a:t>penulis</a:t>
            </a:r>
            <a:r>
              <a:rPr lang="en-US" sz="2000"/>
              <a:t> </a:t>
            </a:r>
            <a:r>
              <a:rPr lang="en-US" sz="2000" err="1"/>
              <a:t>diletakkan</a:t>
            </a:r>
            <a:r>
              <a:rPr lang="en-US" sz="2000"/>
              <a:t> di </a:t>
            </a:r>
            <a:r>
              <a:rPr lang="en-US" sz="2000" err="1"/>
              <a:t>dalam</a:t>
            </a:r>
            <a:r>
              <a:rPr lang="en-US" sz="2000"/>
              <a:t> </a:t>
            </a:r>
            <a:r>
              <a:rPr lang="en-US" sz="2000" err="1"/>
              <a:t>tanda</a:t>
            </a:r>
            <a:r>
              <a:rPr lang="en-US" sz="2000"/>
              <a:t> </a:t>
            </a:r>
            <a:r>
              <a:rPr lang="en-US" sz="2000" err="1"/>
              <a:t>kurung</a:t>
            </a:r>
            <a:r>
              <a:rPr lang="en-US" sz="2000"/>
              <a:t> </a:t>
            </a:r>
            <a:r>
              <a:rPr lang="en-US" sz="2000" err="1"/>
              <a:t>beserta</a:t>
            </a:r>
            <a:r>
              <a:rPr lang="en-US" sz="2000"/>
              <a:t> </a:t>
            </a:r>
            <a:r>
              <a:rPr lang="en-US" sz="2000" err="1"/>
              <a:t>tahun</a:t>
            </a:r>
            <a:r>
              <a:rPr lang="en-US" sz="2000"/>
              <a:t> </a:t>
            </a:r>
            <a:r>
              <a:rPr lang="en-US" sz="2000" err="1"/>
              <a:t>serta</a:t>
            </a:r>
            <a:r>
              <a:rPr lang="en-US" sz="2000"/>
              <a:t> </a:t>
            </a:r>
            <a:r>
              <a:rPr lang="en-US" sz="2000" err="1"/>
              <a:t>nomor</a:t>
            </a:r>
            <a:r>
              <a:rPr lang="en-US" sz="2000"/>
              <a:t> </a:t>
            </a:r>
            <a:r>
              <a:rPr lang="en-US" sz="2000" err="1"/>
              <a:t>halaman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89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2A06C-FA03-CA5C-54D0-0ABE6303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Parafrase untuk Kutipan Tidak Langsung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B0A07-5361-EC32-9037-B41A4DE4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1800"/>
              <a:t>Teks </a:t>
            </a:r>
            <a:r>
              <a:rPr lang="en-US" sz="1800" err="1"/>
              <a:t>asli</a:t>
            </a:r>
            <a:r>
              <a:rPr lang="en-US" sz="1800"/>
              <a:t>:</a:t>
            </a:r>
          </a:p>
          <a:p>
            <a:endParaRPr lang="en-US" sz="1800"/>
          </a:p>
          <a:p>
            <a:r>
              <a:rPr lang="en-US" sz="1800"/>
              <a:t>“Orang </a:t>
            </a:r>
            <a:r>
              <a:rPr lang="en-US" sz="1800" err="1"/>
              <a:t>dewasa</a:t>
            </a:r>
            <a:r>
              <a:rPr lang="en-US" sz="1800"/>
              <a:t> </a:t>
            </a:r>
            <a:r>
              <a:rPr lang="en-US" sz="1800" err="1"/>
              <a:t>adalah</a:t>
            </a:r>
            <a:r>
              <a:rPr lang="en-US" sz="1800"/>
              <a:t> </a:t>
            </a:r>
            <a:r>
              <a:rPr lang="en-US" sz="1800" err="1"/>
              <a:t>seseorang</a:t>
            </a:r>
            <a:r>
              <a:rPr lang="en-US" sz="1800"/>
              <a:t> yang </a:t>
            </a:r>
            <a:r>
              <a:rPr lang="en-US" sz="1800" err="1"/>
              <a:t>telah</a:t>
            </a:r>
            <a:r>
              <a:rPr lang="en-US" sz="1800"/>
              <a:t> </a:t>
            </a:r>
            <a:r>
              <a:rPr lang="en-US" sz="1800" err="1"/>
              <a:t>menyelesaikan</a:t>
            </a:r>
            <a:r>
              <a:rPr lang="en-US" sz="1800"/>
              <a:t> </a:t>
            </a:r>
            <a:r>
              <a:rPr lang="en-US" sz="1800" err="1"/>
              <a:t>pertumbuhannya</a:t>
            </a:r>
            <a:r>
              <a:rPr lang="en-US" sz="1800"/>
              <a:t> dan </a:t>
            </a:r>
            <a:r>
              <a:rPr lang="en-US" sz="1800" err="1"/>
              <a:t>siap</a:t>
            </a:r>
            <a:r>
              <a:rPr lang="en-US" sz="1800"/>
              <a:t> </a:t>
            </a:r>
            <a:r>
              <a:rPr lang="en-US" sz="1800" err="1"/>
              <a:t>menerima</a:t>
            </a:r>
            <a:r>
              <a:rPr lang="en-US" sz="1800"/>
              <a:t> </a:t>
            </a:r>
            <a:r>
              <a:rPr lang="en-US" sz="1800" err="1"/>
              <a:t>kedudukannya</a:t>
            </a:r>
            <a:r>
              <a:rPr lang="en-US" sz="1800"/>
              <a:t> di </a:t>
            </a:r>
            <a:r>
              <a:rPr lang="en-US" sz="1800" err="1"/>
              <a:t>dalam</a:t>
            </a:r>
            <a:r>
              <a:rPr lang="en-US" sz="1800"/>
              <a:t> </a:t>
            </a:r>
            <a:r>
              <a:rPr lang="en-US" sz="1800" err="1"/>
              <a:t>masyarakat</a:t>
            </a:r>
            <a:r>
              <a:rPr lang="en-US" sz="1800"/>
              <a:t> </a:t>
            </a:r>
            <a:r>
              <a:rPr lang="en-US" sz="1800" err="1"/>
              <a:t>bersama</a:t>
            </a:r>
            <a:r>
              <a:rPr lang="en-US" sz="1800"/>
              <a:t> </a:t>
            </a:r>
            <a:r>
              <a:rPr lang="en-US" sz="1800" err="1"/>
              <a:t>dengan</a:t>
            </a:r>
            <a:r>
              <a:rPr lang="en-US" sz="1800"/>
              <a:t> orang </a:t>
            </a:r>
            <a:r>
              <a:rPr lang="en-US" sz="1800" err="1"/>
              <a:t>dewasa</a:t>
            </a:r>
            <a:r>
              <a:rPr lang="en-US" sz="1800"/>
              <a:t> </a:t>
            </a:r>
            <a:r>
              <a:rPr lang="en-US" sz="1800" err="1"/>
              <a:t>lainnya</a:t>
            </a:r>
            <a:r>
              <a:rPr lang="en-US" sz="1800"/>
              <a:t>.” (Elizabeth Hurlock, 1991).</a:t>
            </a:r>
          </a:p>
          <a:p>
            <a:endParaRPr lang="en-US" sz="1800"/>
          </a:p>
          <a:p>
            <a:r>
              <a:rPr lang="en-US" sz="1800"/>
              <a:t>Teks </a:t>
            </a:r>
            <a:r>
              <a:rPr lang="en-US" sz="1800" err="1"/>
              <a:t>setelah</a:t>
            </a:r>
            <a:r>
              <a:rPr lang="en-US" sz="1800"/>
              <a:t> </a:t>
            </a:r>
            <a:r>
              <a:rPr lang="en-US" sz="1800" err="1"/>
              <a:t>melakukan</a:t>
            </a:r>
            <a:r>
              <a:rPr lang="en-US" sz="1800"/>
              <a:t> </a:t>
            </a:r>
            <a:r>
              <a:rPr lang="en-US" sz="1800" err="1"/>
              <a:t>parafrase</a:t>
            </a:r>
            <a:r>
              <a:rPr lang="en-US" sz="1800"/>
              <a:t>:</a:t>
            </a:r>
          </a:p>
          <a:p>
            <a:endParaRPr lang="en-US" sz="1800"/>
          </a:p>
          <a:p>
            <a:r>
              <a:rPr lang="en-US" sz="1800" err="1"/>
              <a:t>Berdasarkan</a:t>
            </a:r>
            <a:r>
              <a:rPr lang="en-US" sz="1800"/>
              <a:t> </a:t>
            </a:r>
            <a:r>
              <a:rPr lang="en-US" sz="1800" err="1"/>
              <a:t>pemikiran</a:t>
            </a:r>
            <a:r>
              <a:rPr lang="en-US" sz="1800"/>
              <a:t> Elizabeth Hurlock (1991), </a:t>
            </a:r>
            <a:r>
              <a:rPr lang="en-US" sz="1800" err="1"/>
              <a:t>dapat</a:t>
            </a:r>
            <a:r>
              <a:rPr lang="en-US" sz="1800"/>
              <a:t> </a:t>
            </a:r>
            <a:r>
              <a:rPr lang="en-US" sz="1800" err="1"/>
              <a:t>disimpulkan</a:t>
            </a:r>
            <a:r>
              <a:rPr lang="en-US" sz="1800"/>
              <a:t> </a:t>
            </a:r>
            <a:r>
              <a:rPr lang="en-US" sz="1800" err="1"/>
              <a:t>bahwa</a:t>
            </a:r>
            <a:r>
              <a:rPr lang="en-US" sz="1800"/>
              <a:t> orang </a:t>
            </a:r>
            <a:r>
              <a:rPr lang="en-US" sz="1800" err="1"/>
              <a:t>dewasa</a:t>
            </a:r>
            <a:r>
              <a:rPr lang="en-US" sz="1800"/>
              <a:t> </a:t>
            </a:r>
            <a:r>
              <a:rPr lang="en-US" sz="1800" err="1"/>
              <a:t>merupakan</a:t>
            </a:r>
            <a:r>
              <a:rPr lang="en-US" sz="1800"/>
              <a:t> orang yang </a:t>
            </a:r>
            <a:r>
              <a:rPr lang="en-US" sz="1800" err="1"/>
              <a:t>sudah</a:t>
            </a:r>
            <a:r>
              <a:rPr lang="en-US" sz="1800"/>
              <a:t> </a:t>
            </a:r>
            <a:r>
              <a:rPr lang="en-US" sz="1800" err="1"/>
              <a:t>mengakhiri</a:t>
            </a:r>
            <a:r>
              <a:rPr lang="en-US" sz="1800"/>
              <a:t> proses </a:t>
            </a:r>
            <a:r>
              <a:rPr lang="en-US" sz="1800" err="1"/>
              <a:t>perkembangan</a:t>
            </a:r>
            <a:r>
              <a:rPr lang="en-US" sz="1800"/>
              <a:t> dan </a:t>
            </a:r>
            <a:r>
              <a:rPr lang="en-US" sz="1800" err="1"/>
              <a:t>pertumbuhan</a:t>
            </a:r>
            <a:r>
              <a:rPr lang="en-US" sz="1800"/>
              <a:t>, </a:t>
            </a:r>
            <a:r>
              <a:rPr lang="en-US" sz="1800" err="1"/>
              <a:t>serta</a:t>
            </a:r>
            <a:r>
              <a:rPr lang="en-US" sz="1800"/>
              <a:t> </a:t>
            </a:r>
            <a:r>
              <a:rPr lang="en-US" sz="1800" err="1"/>
              <a:t>mampu</a:t>
            </a:r>
            <a:r>
              <a:rPr lang="en-US" sz="1800"/>
              <a:t> </a:t>
            </a:r>
            <a:r>
              <a:rPr lang="en-US" sz="1800" err="1"/>
              <a:t>hidup</a:t>
            </a:r>
            <a:r>
              <a:rPr lang="en-US" sz="1800"/>
              <a:t> </a:t>
            </a:r>
            <a:r>
              <a:rPr lang="en-US" sz="1800" err="1"/>
              <a:t>berdampingan</a:t>
            </a:r>
            <a:r>
              <a:rPr lang="en-US" sz="1800"/>
              <a:t> </a:t>
            </a:r>
            <a:r>
              <a:rPr lang="en-US" sz="1800" err="1"/>
              <a:t>dengan</a:t>
            </a:r>
            <a:r>
              <a:rPr lang="en-US" sz="1800"/>
              <a:t> orang </a:t>
            </a:r>
            <a:r>
              <a:rPr lang="en-US" sz="1800" err="1"/>
              <a:t>dewasa</a:t>
            </a:r>
            <a:r>
              <a:rPr lang="en-US" sz="1800"/>
              <a:t> </a:t>
            </a:r>
            <a:r>
              <a:rPr lang="en-US" sz="1800" err="1"/>
              <a:t>lainnya</a:t>
            </a:r>
            <a:r>
              <a:rPr lang="en-US" sz="1800"/>
              <a:t> </a:t>
            </a:r>
            <a:r>
              <a:rPr lang="en-US" sz="1800" err="1"/>
              <a:t>dalam</a:t>
            </a:r>
            <a:r>
              <a:rPr lang="en-US" sz="1800"/>
              <a:t> </a:t>
            </a:r>
            <a:r>
              <a:rPr lang="en-US" sz="1800" err="1"/>
              <a:t>kehidupan</a:t>
            </a:r>
            <a:r>
              <a:rPr lang="en-US" sz="1800"/>
              <a:t> </a:t>
            </a:r>
            <a:r>
              <a:rPr lang="en-US" sz="1800" err="1"/>
              <a:t>sosial</a:t>
            </a:r>
            <a:r>
              <a:rPr lang="en-US" sz="1800"/>
              <a:t> </a:t>
            </a:r>
            <a:r>
              <a:rPr lang="en-US" sz="1800" err="1"/>
              <a:t>masyarakat</a:t>
            </a:r>
            <a:r>
              <a:rPr lang="en-US" sz="1800"/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5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29890-D758-DD1E-A8A9-419D9BCD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Merangkum untuk Kutipan Tidak Langsung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B4700-1950-657D-9DED-2B2E1E78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1800"/>
              <a:t>Teks </a:t>
            </a:r>
            <a:r>
              <a:rPr lang="en-US" sz="1800" err="1"/>
              <a:t>asli</a:t>
            </a:r>
            <a:r>
              <a:rPr lang="en-US" sz="1800"/>
              <a:t>:</a:t>
            </a:r>
          </a:p>
          <a:p>
            <a:endParaRPr lang="en-US" sz="1800"/>
          </a:p>
          <a:p>
            <a:r>
              <a:rPr lang="en-US" sz="1800"/>
              <a:t>“</a:t>
            </a:r>
            <a:r>
              <a:rPr lang="en-US" sz="1800" err="1"/>
              <a:t>Komunikasi</a:t>
            </a:r>
            <a:r>
              <a:rPr lang="en-US" sz="1800"/>
              <a:t> </a:t>
            </a:r>
            <a:r>
              <a:rPr lang="en-US" sz="1800" err="1"/>
              <a:t>adalah</a:t>
            </a:r>
            <a:r>
              <a:rPr lang="en-US" sz="1800"/>
              <a:t> </a:t>
            </a:r>
            <a:r>
              <a:rPr lang="en-US" sz="1800" err="1"/>
              <a:t>bentuk</a:t>
            </a:r>
            <a:r>
              <a:rPr lang="en-US" sz="1800"/>
              <a:t> </a:t>
            </a:r>
            <a:r>
              <a:rPr lang="en-US" sz="1800" err="1"/>
              <a:t>interaksi</a:t>
            </a:r>
            <a:r>
              <a:rPr lang="en-US" sz="1800"/>
              <a:t> </a:t>
            </a:r>
            <a:r>
              <a:rPr lang="en-US" sz="1800" err="1"/>
              <a:t>manusia</a:t>
            </a:r>
            <a:r>
              <a:rPr lang="en-US" sz="1800"/>
              <a:t> yang </a:t>
            </a:r>
            <a:r>
              <a:rPr lang="en-US" sz="1800" err="1"/>
              <a:t>saling</a:t>
            </a:r>
            <a:r>
              <a:rPr lang="en-US" sz="1800"/>
              <a:t> </a:t>
            </a:r>
            <a:r>
              <a:rPr lang="en-US" sz="1800" err="1"/>
              <a:t>pengaruh</a:t>
            </a:r>
            <a:r>
              <a:rPr lang="en-US" sz="1800"/>
              <a:t> </a:t>
            </a:r>
            <a:r>
              <a:rPr lang="en-US" sz="1800" err="1"/>
              <a:t>mempengaruhi</a:t>
            </a:r>
            <a:r>
              <a:rPr lang="en-US" sz="1800"/>
              <a:t> </a:t>
            </a:r>
            <a:r>
              <a:rPr lang="en-US" sz="1800" err="1"/>
              <a:t>satu</a:t>
            </a:r>
            <a:r>
              <a:rPr lang="en-US" sz="1800"/>
              <a:t> </a:t>
            </a:r>
            <a:r>
              <a:rPr lang="en-US" sz="1800" err="1"/>
              <a:t>sama</a:t>
            </a:r>
            <a:r>
              <a:rPr lang="en-US" sz="1800"/>
              <a:t> </a:t>
            </a:r>
            <a:r>
              <a:rPr lang="en-US" sz="1800" err="1"/>
              <a:t>lainnya</a:t>
            </a:r>
            <a:r>
              <a:rPr lang="en-US" sz="1800"/>
              <a:t>, </a:t>
            </a:r>
            <a:r>
              <a:rPr lang="en-US" sz="1800" err="1"/>
              <a:t>sengaja</a:t>
            </a:r>
            <a:r>
              <a:rPr lang="en-US" sz="1800"/>
              <a:t> </a:t>
            </a:r>
            <a:r>
              <a:rPr lang="en-US" sz="1800" err="1"/>
              <a:t>atau</a:t>
            </a:r>
            <a:r>
              <a:rPr lang="en-US" sz="1800"/>
              <a:t> </a:t>
            </a:r>
            <a:r>
              <a:rPr lang="en-US" sz="1800" err="1"/>
              <a:t>tidak</a:t>
            </a:r>
            <a:r>
              <a:rPr lang="en-US" sz="1800"/>
              <a:t> </a:t>
            </a:r>
            <a:r>
              <a:rPr lang="en-US" sz="1800" err="1"/>
              <a:t>sengaja</a:t>
            </a:r>
            <a:r>
              <a:rPr lang="en-US" sz="1800"/>
              <a:t>. </a:t>
            </a:r>
            <a:r>
              <a:rPr lang="en-US" sz="1800" err="1"/>
              <a:t>Tidak</a:t>
            </a:r>
            <a:r>
              <a:rPr lang="en-US" sz="1800"/>
              <a:t> </a:t>
            </a:r>
            <a:r>
              <a:rPr lang="en-US" sz="1800" err="1"/>
              <a:t>terbatas</a:t>
            </a:r>
            <a:r>
              <a:rPr lang="en-US" sz="1800"/>
              <a:t> pada </a:t>
            </a:r>
            <a:r>
              <a:rPr lang="en-US" sz="1800" err="1"/>
              <a:t>bentuk</a:t>
            </a:r>
            <a:r>
              <a:rPr lang="en-US" sz="1800"/>
              <a:t> </a:t>
            </a:r>
            <a:r>
              <a:rPr lang="en-US" sz="1800" err="1"/>
              <a:t>komunikasi</a:t>
            </a:r>
            <a:r>
              <a:rPr lang="en-US" sz="1800"/>
              <a:t> </a:t>
            </a:r>
            <a:r>
              <a:rPr lang="en-US" sz="1800" err="1"/>
              <a:t>menggunakan</a:t>
            </a:r>
            <a:r>
              <a:rPr lang="en-US" sz="1800"/>
              <a:t> </a:t>
            </a:r>
            <a:r>
              <a:rPr lang="en-US" sz="1800" err="1"/>
              <a:t>bahasa</a:t>
            </a:r>
            <a:r>
              <a:rPr lang="en-US" sz="1800"/>
              <a:t> verbal, </a:t>
            </a:r>
            <a:r>
              <a:rPr lang="en-US" sz="1800" err="1"/>
              <a:t>tetapi</a:t>
            </a:r>
            <a:r>
              <a:rPr lang="en-US" sz="1800"/>
              <a:t> juga </a:t>
            </a:r>
            <a:r>
              <a:rPr lang="en-US" sz="1800" err="1"/>
              <a:t>dalam</a:t>
            </a:r>
            <a:r>
              <a:rPr lang="en-US" sz="1800"/>
              <a:t> </a:t>
            </a:r>
            <a:r>
              <a:rPr lang="en-US" sz="1800" err="1"/>
              <a:t>hal</a:t>
            </a:r>
            <a:r>
              <a:rPr lang="en-US" sz="1800"/>
              <a:t> </a:t>
            </a:r>
            <a:r>
              <a:rPr lang="en-US" sz="1800" err="1"/>
              <a:t>ekspresi</a:t>
            </a:r>
            <a:r>
              <a:rPr lang="en-US" sz="1800"/>
              <a:t> </a:t>
            </a:r>
            <a:r>
              <a:rPr lang="en-US" sz="1800" err="1"/>
              <a:t>muka</a:t>
            </a:r>
            <a:r>
              <a:rPr lang="en-US" sz="1800"/>
              <a:t>, </a:t>
            </a:r>
            <a:r>
              <a:rPr lang="en-US" sz="1800" err="1"/>
              <a:t>lukisan</a:t>
            </a:r>
            <a:r>
              <a:rPr lang="en-US" sz="1800"/>
              <a:t>, </a:t>
            </a:r>
            <a:r>
              <a:rPr lang="en-US" sz="1800" err="1"/>
              <a:t>seni</a:t>
            </a:r>
            <a:r>
              <a:rPr lang="en-US" sz="1800"/>
              <a:t>, dan </a:t>
            </a:r>
            <a:r>
              <a:rPr lang="en-US" sz="1800" err="1"/>
              <a:t>teknologi</a:t>
            </a:r>
            <a:r>
              <a:rPr lang="en-US" sz="1800"/>
              <a:t>.” (Shannon &amp; Weaver, 1949)</a:t>
            </a:r>
          </a:p>
          <a:p>
            <a:endParaRPr lang="en-US" sz="1800"/>
          </a:p>
          <a:p>
            <a:r>
              <a:rPr lang="en-US" sz="1800"/>
              <a:t>Teks </a:t>
            </a:r>
            <a:r>
              <a:rPr lang="en-US" sz="1800" err="1"/>
              <a:t>setelah</a:t>
            </a:r>
            <a:r>
              <a:rPr lang="en-US" sz="1800"/>
              <a:t> </a:t>
            </a:r>
            <a:r>
              <a:rPr lang="en-US" sz="1800" err="1"/>
              <a:t>dirangkum</a:t>
            </a:r>
            <a:r>
              <a:rPr lang="en-US" sz="1800"/>
              <a:t>:</a:t>
            </a:r>
          </a:p>
          <a:p>
            <a:endParaRPr lang="en-US" sz="1800"/>
          </a:p>
          <a:p>
            <a:r>
              <a:rPr lang="en-US" sz="1800"/>
              <a:t>Shannon &amp; Weaver (1949), </a:t>
            </a:r>
            <a:r>
              <a:rPr lang="en-US" sz="1800" err="1"/>
              <a:t>berpendapat</a:t>
            </a:r>
            <a:r>
              <a:rPr lang="en-US" sz="1800"/>
              <a:t> </a:t>
            </a:r>
            <a:r>
              <a:rPr lang="en-US" sz="1800" err="1"/>
              <a:t>bahwa</a:t>
            </a:r>
            <a:r>
              <a:rPr lang="en-US" sz="1800"/>
              <a:t> </a:t>
            </a:r>
            <a:r>
              <a:rPr lang="en-US" sz="1800" err="1"/>
              <a:t>komunikasi</a:t>
            </a:r>
            <a:r>
              <a:rPr lang="en-US" sz="1800"/>
              <a:t> </a:t>
            </a:r>
            <a:r>
              <a:rPr lang="en-US" sz="1800" err="1"/>
              <a:t>adalah</a:t>
            </a:r>
            <a:r>
              <a:rPr lang="en-US" sz="1800"/>
              <a:t> </a:t>
            </a:r>
            <a:r>
              <a:rPr lang="en-US" sz="1800" err="1"/>
              <a:t>interaksi</a:t>
            </a:r>
            <a:r>
              <a:rPr lang="en-US" sz="1800"/>
              <a:t> </a:t>
            </a:r>
            <a:r>
              <a:rPr lang="en-US" sz="1800" err="1"/>
              <a:t>manusia</a:t>
            </a:r>
            <a:r>
              <a:rPr lang="en-US" sz="1800"/>
              <a:t> </a:t>
            </a:r>
            <a:r>
              <a:rPr lang="en-US" sz="1800" err="1"/>
              <a:t>untuk</a:t>
            </a:r>
            <a:r>
              <a:rPr lang="en-US" sz="1800"/>
              <a:t> </a:t>
            </a:r>
            <a:r>
              <a:rPr lang="en-US" sz="1800" err="1"/>
              <a:t>mempengaruhi</a:t>
            </a:r>
            <a:r>
              <a:rPr lang="en-US" sz="1800"/>
              <a:t> </a:t>
            </a:r>
            <a:r>
              <a:rPr lang="en-US" sz="1800" err="1"/>
              <a:t>satu</a:t>
            </a:r>
            <a:r>
              <a:rPr lang="en-US" sz="1800"/>
              <a:t> </a:t>
            </a:r>
            <a:r>
              <a:rPr lang="en-US" sz="1800" err="1"/>
              <a:t>sama</a:t>
            </a:r>
            <a:r>
              <a:rPr lang="en-US" sz="1800"/>
              <a:t> lain, </a:t>
            </a:r>
            <a:r>
              <a:rPr lang="en-US" sz="1800" err="1"/>
              <a:t>menggunakan</a:t>
            </a:r>
            <a:r>
              <a:rPr lang="en-US" sz="1800"/>
              <a:t> </a:t>
            </a:r>
            <a:r>
              <a:rPr lang="en-US" sz="1800" err="1"/>
              <a:t>berbagai</a:t>
            </a:r>
            <a:r>
              <a:rPr lang="en-US" sz="1800"/>
              <a:t> medium </a:t>
            </a:r>
            <a:r>
              <a:rPr lang="en-US" sz="1800" err="1"/>
              <a:t>dalam</a:t>
            </a:r>
            <a:r>
              <a:rPr lang="en-US" sz="1800"/>
              <a:t> </a:t>
            </a:r>
            <a:r>
              <a:rPr lang="en-US" sz="1800" err="1"/>
              <a:t>prosesnya</a:t>
            </a:r>
            <a:r>
              <a:rPr lang="en-US" sz="1800"/>
              <a:t>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5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CC2EE-A451-5490-085D-8C9EE1DB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Menulis Kutipan dari Internet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B98EA-79CF-B47D-45BD-8891C215E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9812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83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CFFF8-264E-FA13-3413-AACB696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Contoh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2EBCC-5696-94C8-C34A-321DA4AB8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 err="1"/>
              <a:t>Penyerangan</a:t>
            </a:r>
            <a:r>
              <a:rPr lang="en-US" dirty="0"/>
              <a:t> </a:t>
            </a:r>
            <a:r>
              <a:rPr lang="en-US" dirty="0" err="1"/>
              <a:t>Rusia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Ukraina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dunia.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Siladitya</a:t>
            </a:r>
            <a:r>
              <a:rPr lang="en-US" dirty="0"/>
              <a:t> Ray (2022), yang </a:t>
            </a:r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pasar </a:t>
            </a:r>
            <a:r>
              <a:rPr lang="en-US" dirty="0" err="1"/>
              <a:t>saham</a:t>
            </a:r>
            <a:r>
              <a:rPr lang="en-US" dirty="0"/>
              <a:t> global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diguncang</a:t>
            </a:r>
            <a:r>
              <a:rPr lang="en-US" dirty="0"/>
              <a:t> oleh </a:t>
            </a:r>
            <a:r>
              <a:rPr lang="en-US" dirty="0" err="1"/>
              <a:t>konflik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di </a:t>
            </a:r>
            <a:r>
              <a:rPr lang="en-US" dirty="0" err="1"/>
              <a:t>Ukraina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mentah</a:t>
            </a:r>
            <a:r>
              <a:rPr lang="en-US" dirty="0"/>
              <a:t> global </a:t>
            </a:r>
            <a:r>
              <a:rPr lang="en-US" dirty="0" err="1"/>
              <a:t>sempat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level </a:t>
            </a:r>
            <a:r>
              <a:rPr lang="en-US" dirty="0" err="1"/>
              <a:t>tertinggi</a:t>
            </a:r>
            <a:r>
              <a:rPr lang="en-US" dirty="0"/>
              <a:t> 14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1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674F8-7D26-C264-2B13-D01AA892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Contoh 1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64943E-BA30-8E60-779F-193BFEC79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378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91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0906E-9EB9-031E-FF0D-B000F83F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Contoh 2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C830A8-9C23-222A-CF8F-76AD71F28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6673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93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E343C-246F-5B88-4A47-15993887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Landasan Teori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3A9FCC-8883-DC15-D624-BDDB1495F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1322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04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AB63D-253A-B2ED-E191-E761659E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3614-D9F0-A934-A196-ED3740E5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/>
              <a:t>ISI BAB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992F03-5218-8F41-1792-CF14A9AAFB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35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D01A2-2A9B-DA01-8AE8-51372323C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C939-A252-05AF-C2A9-57A95DFB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 err="1"/>
              <a:t>Teori</a:t>
            </a:r>
            <a:r>
              <a:rPr lang="id-ID" dirty="0"/>
              <a:t> Umum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9789F1-4F31-4A45-26D7-B2F0D7430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18624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92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1F53-C36B-1032-E900-86769A766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0E49-4EE5-C466-98D9-B45CF238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b">
            <a:normAutofit/>
          </a:bodyPr>
          <a:lstStyle/>
          <a:p>
            <a:r>
              <a:rPr lang="id-ID" dirty="0"/>
              <a:t>Teori Khusus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BEEFC5-C7B7-6E71-22F3-F529A1912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10214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9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A65D5-4CD1-3A0E-A856-4D9E90104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3AB3-6DD1-661C-A0EA-76335CE9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b">
            <a:normAutofit/>
          </a:bodyPr>
          <a:lstStyle/>
          <a:p>
            <a:r>
              <a:rPr lang="id-ID" dirty="0"/>
              <a:t>Contoh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E65357-3CBD-03BE-EC34-ECD17D4A9D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6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1211</Words>
  <Application>Microsoft Office PowerPoint</Application>
  <PresentationFormat>Widescreen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Office Theme</vt:lpstr>
      <vt:lpstr>LANDASAN TEORI</vt:lpstr>
      <vt:lpstr>PowerPoint Presentation</vt:lpstr>
      <vt:lpstr>Contoh 1 </vt:lpstr>
      <vt:lpstr>Contoh 2 </vt:lpstr>
      <vt:lpstr>Landasan Teori</vt:lpstr>
      <vt:lpstr>ISI BAB 2</vt:lpstr>
      <vt:lpstr>Teori Umum</vt:lpstr>
      <vt:lpstr>Teori Khusus</vt:lpstr>
      <vt:lpstr>Contoh </vt:lpstr>
      <vt:lpstr>Penelitian terdahulu </vt:lpstr>
      <vt:lpstr>PowerPoint Presentation</vt:lpstr>
      <vt:lpstr>Contoh </vt:lpstr>
      <vt:lpstr>Cara Mengutif</vt:lpstr>
      <vt:lpstr>Dasar Pengutipan</vt:lpstr>
      <vt:lpstr>PowerPoint Presentation</vt:lpstr>
      <vt:lpstr>PowerPoint Presentation</vt:lpstr>
      <vt:lpstr>PowerPoint Presentation</vt:lpstr>
      <vt:lpstr>PowerPoint Presentation</vt:lpstr>
      <vt:lpstr>Kutipan langsung Panjang </vt:lpstr>
      <vt:lpstr>Kutipan langsung Pendek</vt:lpstr>
      <vt:lpstr> Parafrase untuk Kutipan Tidak Langsung</vt:lpstr>
      <vt:lpstr>Merangkum untuk Kutipan Tidak Langsung</vt:lpstr>
      <vt:lpstr>Menulis Kutipan dari Internet</vt:lpstr>
      <vt:lpstr>Contoh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ikom.windows@gmail.com</dc:creator>
  <cp:lastModifiedBy>ikom.windows@gmail.com</cp:lastModifiedBy>
  <cp:revision>1</cp:revision>
  <dcterms:created xsi:type="dcterms:W3CDTF">2024-11-04T08:53:05Z</dcterms:created>
  <dcterms:modified xsi:type="dcterms:W3CDTF">2024-11-04T09:16:59Z</dcterms:modified>
</cp:coreProperties>
</file>